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310" r:id="rId2"/>
    <p:sldId id="297" r:id="rId3"/>
    <p:sldId id="298" r:id="rId4"/>
    <p:sldId id="299" r:id="rId5"/>
    <p:sldId id="300" r:id="rId6"/>
    <p:sldId id="306" r:id="rId7"/>
    <p:sldId id="307" r:id="rId8"/>
    <p:sldId id="311" r:id="rId9"/>
    <p:sldId id="308" r:id="rId10"/>
    <p:sldId id="315" r:id="rId11"/>
    <p:sldId id="302" r:id="rId12"/>
    <p:sldId id="303" r:id="rId13"/>
    <p:sldId id="314" r:id="rId14"/>
    <p:sldId id="312" r:id="rId15"/>
    <p:sldId id="304" r:id="rId16"/>
    <p:sldId id="313" r:id="rId17"/>
    <p:sldId id="30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05" autoAdjust="0"/>
  </p:normalViewPr>
  <p:slideViewPr>
    <p:cSldViewPr>
      <p:cViewPr varScale="1">
        <p:scale>
          <a:sx n="153" d="100"/>
          <a:sy n="153" d="100"/>
        </p:scale>
        <p:origin x="1940" y="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971C-5C26-4DAF-9D3E-76738CF829F7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801BD67-BDA0-4D41-87AC-A68CDAA427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971C-5C26-4DAF-9D3E-76738CF829F7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BD67-BDA0-4D41-87AC-A68CDAA42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971C-5C26-4DAF-9D3E-76738CF829F7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BD67-BDA0-4D41-87AC-A68CDAA42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971C-5C26-4DAF-9D3E-76738CF829F7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BD67-BDA0-4D41-87AC-A68CDAA42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971C-5C26-4DAF-9D3E-76738CF829F7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BD67-BDA0-4D41-87AC-A68CDAA427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971C-5C26-4DAF-9D3E-76738CF829F7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BD67-BDA0-4D41-87AC-A68CDAA42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971C-5C26-4DAF-9D3E-76738CF829F7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BD67-BDA0-4D41-87AC-A68CDAA42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971C-5C26-4DAF-9D3E-76738CF829F7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BD67-BDA0-4D41-87AC-A68CDAA42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971C-5C26-4DAF-9D3E-76738CF829F7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BD67-BDA0-4D41-87AC-A68CDAA42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971C-5C26-4DAF-9D3E-76738CF829F7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BD67-BDA0-4D41-87AC-A68CDAA427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971C-5C26-4DAF-9D3E-76738CF829F7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BD67-BDA0-4D41-87AC-A68CDAA427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2AC971C-5C26-4DAF-9D3E-76738CF829F7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801BD67-BDA0-4D41-87AC-A68CDAA427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0084D7-6AA1-B6D8-F812-C38BDE509349}"/>
              </a:ext>
            </a:extLst>
          </p:cNvPr>
          <p:cNvSpPr txBox="1"/>
          <p:nvPr/>
        </p:nvSpPr>
        <p:spPr>
          <a:xfrm>
            <a:off x="107504" y="1412776"/>
            <a:ext cx="892899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2C2D2E"/>
                </a:solidFill>
                <a:latin typeface="Times New Roman" panose="02020603050405020304" pitchFamily="18" charset="0"/>
              </a:rPr>
              <a:t>Тайна двух фотографий:</a:t>
            </a:r>
            <a:br>
              <a:rPr lang="ru-RU" sz="4000" b="1" dirty="0">
                <a:solidFill>
                  <a:srgbClr val="2C2D2E"/>
                </a:solidFill>
                <a:latin typeface="Times New Roman" panose="02020603050405020304" pitchFamily="18" charset="0"/>
              </a:rPr>
            </a:br>
            <a:r>
              <a:rPr lang="ru-RU" sz="4000" b="1" dirty="0">
                <a:solidFill>
                  <a:srgbClr val="2C2D2E"/>
                </a:solidFill>
                <a:latin typeface="Times New Roman" panose="02020603050405020304" pitchFamily="18" charset="0"/>
              </a:rPr>
              <a:t>формирование навыков исторического исследования на</a:t>
            </a:r>
            <a:br>
              <a:rPr lang="ru-RU" sz="4000" b="1" dirty="0">
                <a:solidFill>
                  <a:srgbClr val="2C2D2E"/>
                </a:solidFill>
                <a:latin typeface="Times New Roman" panose="02020603050405020304" pitchFamily="18" charset="0"/>
              </a:rPr>
            </a:br>
            <a:r>
              <a:rPr lang="ru-RU" sz="4000" b="1" dirty="0">
                <a:solidFill>
                  <a:srgbClr val="2C2D2E"/>
                </a:solidFill>
                <a:latin typeface="Times New Roman" panose="02020603050405020304" pitchFamily="18" charset="0"/>
              </a:rPr>
              <a:t>уроках истории</a:t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066774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0531C-5D05-F264-7253-1E302C25A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B10ACB-1A83-B9C2-EE09-5E188D869212}"/>
              </a:ext>
            </a:extLst>
          </p:cNvPr>
          <p:cNvSpPr txBox="1"/>
          <p:nvPr/>
        </p:nvSpPr>
        <p:spPr>
          <a:xfrm>
            <a:off x="827584" y="620688"/>
            <a:ext cx="748883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«Тамбовская старина»</a:t>
            </a:r>
          </a:p>
        </p:txBody>
      </p:sp>
      <p:pic>
        <p:nvPicPr>
          <p:cNvPr id="2050" name="Picture 2" descr="C:\Users\Владимир\Desktop\470px-Lesser_Coat_of_Arms_of_Russian_Empire.svg.png">
            <a:extLst>
              <a:ext uri="{FF2B5EF4-FFF2-40B4-BE49-F238E27FC236}">
                <a16:creationId xmlns:a16="http://schemas.microsoft.com/office/drawing/2014/main" id="{FD9B3166-1CCB-A368-19DC-AA9A2F144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50" y="6355358"/>
            <a:ext cx="327100" cy="39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Владимир\Desktop\Скрины к презентации\X9lwlsU6TN0.jpg">
            <a:extLst>
              <a:ext uri="{FF2B5EF4-FFF2-40B4-BE49-F238E27FC236}">
                <a16:creationId xmlns:a16="http://schemas.microsoft.com/office/drawing/2014/main" id="{F5EAE931-DA27-F059-C9CA-D01F154D5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91640"/>
            <a:ext cx="2520280" cy="409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Владимир\Desktop\Скрины к презентации\kqift1JfZvQ.jpg">
            <a:extLst>
              <a:ext uri="{FF2B5EF4-FFF2-40B4-BE49-F238E27FC236}">
                <a16:creationId xmlns:a16="http://schemas.microsoft.com/office/drawing/2014/main" id="{C6DFC264-7F93-490A-FD10-2DD0E2DA2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210" y="1465352"/>
            <a:ext cx="4008206" cy="399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351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20688"/>
            <a:ext cx="748883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«Огонек»</a:t>
            </a:r>
          </a:p>
        </p:txBody>
      </p:sp>
      <p:pic>
        <p:nvPicPr>
          <p:cNvPr id="2050" name="Picture 2" descr="C:\Users\Владимир\Desktop\470px-Lesser_Coat_of_Arms_of_Russian_Empir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50" y="6355358"/>
            <a:ext cx="327100" cy="39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ладимир\Desktop\Скрины к презентации\3fPjaGwSVs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77222"/>
            <a:ext cx="2304256" cy="411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Владимир\Desktop\Скрины к презентации\огоне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77222"/>
            <a:ext cx="4896544" cy="259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90441" y="4312689"/>
            <a:ext cx="335540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/>
              <a:t>13  декабря 1915 года, №50</a:t>
            </a:r>
          </a:p>
        </p:txBody>
      </p:sp>
    </p:spTree>
    <p:extLst>
      <p:ext uri="{BB962C8B-B14F-4D97-AF65-F5344CB8AC3E}">
        <p14:creationId xmlns:p14="http://schemas.microsoft.com/office/powerpoint/2010/main" val="3124133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7950" y="404664"/>
            <a:ext cx="748883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Центральный государственный архив кинофотодокументов Санкт-Петербурга</a:t>
            </a:r>
          </a:p>
        </p:txBody>
      </p:sp>
      <p:pic>
        <p:nvPicPr>
          <p:cNvPr id="2050" name="Picture 2" descr="C:\Users\Владимир\Desktop\470px-Lesser_Coat_of_Arms_of_Russian_Empir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50" y="6355358"/>
            <a:ext cx="327100" cy="39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Владимир\Desktop\Скрины к презентации\ZhqZlxRkP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68" y="1772816"/>
            <a:ext cx="384932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Владимир\Desktop\Скрины к презентации\zHUXM_KesW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20" y="1772816"/>
            <a:ext cx="305806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940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20688"/>
            <a:ext cx="748883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Варианты внешности</a:t>
            </a:r>
          </a:p>
        </p:txBody>
      </p:sp>
      <p:pic>
        <p:nvPicPr>
          <p:cNvPr id="2050" name="Picture 2" descr="C:\Users\Владимир\Desktop\470px-Lesser_Coat_of_Arms_of_Russian_Empir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50" y="6355358"/>
            <a:ext cx="327100" cy="39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Владимир\Desktop\Скрины к презентации\X9lwlsU6TN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34050"/>
            <a:ext cx="2592288" cy="444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ладимир\Desktop\Скрины к презентации\3fPjaGwSVs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91641"/>
            <a:ext cx="2397338" cy="427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535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20688"/>
            <a:ext cx="748883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«Белый орел»</a:t>
            </a:r>
          </a:p>
        </p:txBody>
      </p:sp>
      <p:pic>
        <p:nvPicPr>
          <p:cNvPr id="2050" name="Picture 2" descr="C:\Users\Владимир\Desktop\470px-Lesser_Coat_of_Arms_of_Russian_Empir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50" y="6355358"/>
            <a:ext cx="327100" cy="39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Владимир\Desktop\Скрины к презентации\a58fe51891d71bc88dedfef609c33ae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3219177" cy="441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Владимир\Desktop\Скрины к презентации\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53" y="1897565"/>
            <a:ext cx="4114403" cy="359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650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20688"/>
            <a:ext cx="748883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«Губернатор»</a:t>
            </a:r>
          </a:p>
        </p:txBody>
      </p:sp>
      <p:pic>
        <p:nvPicPr>
          <p:cNvPr id="2050" name="Picture 2" descr="C:\Users\Владимир\Desktop\470px-Lesser_Coat_of_Arms_of_Russian_Empir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50" y="6355358"/>
            <a:ext cx="327100" cy="39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Владимир\Desktop\Скрины к презентации\eR1VCJmJ20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47" y="1628800"/>
            <a:ext cx="4422817" cy="327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ладимир\Desktop\Скрины к презентации\NM_Bogdanovi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418" y="1643831"/>
            <a:ext cx="2527120" cy="330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5237961"/>
            <a:ext cx="440878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Расстрел демонстрации в Златоусте 13 марта 1903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89418" y="5371023"/>
            <a:ext cx="252712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Н.М. Богданович</a:t>
            </a:r>
          </a:p>
        </p:txBody>
      </p:sp>
    </p:spTree>
    <p:extLst>
      <p:ext uri="{BB962C8B-B14F-4D97-AF65-F5344CB8AC3E}">
        <p14:creationId xmlns:p14="http://schemas.microsoft.com/office/powerpoint/2010/main" val="3726842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76650"/>
            <a:ext cx="748883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Н.П. Муратов в фильме «Белый орел»</a:t>
            </a:r>
          </a:p>
        </p:txBody>
      </p:sp>
      <p:pic>
        <p:nvPicPr>
          <p:cNvPr id="2050" name="Picture 2" descr="C:\Users\Владимир\Desktop\470px-Lesser_Coat_of_Arms_of_Russian_Empir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50" y="6355358"/>
            <a:ext cx="327100" cy="39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Владимир\Desktop\Скрины к презентации\yj_ks79Z7yI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149" y="1690128"/>
            <a:ext cx="3199267" cy="321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Владимир\Desktop\Скрины к презентации\Fs6A7IATxvQ -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34071"/>
            <a:ext cx="3816066" cy="372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506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0057" y="4682665"/>
            <a:ext cx="337636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«Белый орел»</a:t>
            </a:r>
          </a:p>
        </p:txBody>
      </p:sp>
      <p:pic>
        <p:nvPicPr>
          <p:cNvPr id="2050" name="Picture 2" descr="C:\Users\Владимир\Desktop\470px-Lesser_Coat_of_Arms_of_Russian_Empir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50" y="6355358"/>
            <a:ext cx="327100" cy="39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Владимир\Desktop\Скрины к презентации\yj_ks79Z7yI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057" y="836712"/>
            <a:ext cx="3376359" cy="338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Владимир\Desktop\Скрины к презентации\ZhqZlxRkPo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3293673" cy="338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30256" y="4682664"/>
            <a:ext cx="337636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ЦГАКФФД СПб</a:t>
            </a:r>
          </a:p>
        </p:txBody>
      </p:sp>
    </p:spTree>
    <p:extLst>
      <p:ext uri="{BB962C8B-B14F-4D97-AF65-F5344CB8AC3E}">
        <p14:creationId xmlns:p14="http://schemas.microsoft.com/office/powerpoint/2010/main" val="1210626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20688"/>
            <a:ext cx="748883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google.com</a:t>
            </a:r>
            <a:endParaRPr lang="ru-RU" sz="3200" dirty="0"/>
          </a:p>
        </p:txBody>
      </p:sp>
      <p:pic>
        <p:nvPicPr>
          <p:cNvPr id="2050" name="Picture 2" descr="C:\Users\Владимир\Desktop\470px-Lesser_Coat_of_Arms_of_Russian_Empir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50" y="6355358"/>
            <a:ext cx="327100" cy="39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Владимир\Desktop\Скрины к презентации\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772816"/>
            <a:ext cx="7488831" cy="349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Владимир\Desktop\Скрины к презентации\2222222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63" y="1772817"/>
            <a:ext cx="7488053" cy="349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490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20688"/>
            <a:ext cx="748883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yandex.com</a:t>
            </a:r>
            <a:endParaRPr lang="ru-RU" sz="3200" dirty="0"/>
          </a:p>
        </p:txBody>
      </p:sp>
      <p:pic>
        <p:nvPicPr>
          <p:cNvPr id="2050" name="Picture 2" descr="C:\Users\Владимир\Desktop\470px-Lesser_Coat_of_Arms_of_Russian_Empir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50" y="6355358"/>
            <a:ext cx="327100" cy="39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Владимир\Desktop\Скрины к презентации\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772816"/>
            <a:ext cx="7488831" cy="349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53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20688"/>
            <a:ext cx="748883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Варианты внешности</a:t>
            </a:r>
          </a:p>
        </p:txBody>
      </p:sp>
      <p:pic>
        <p:nvPicPr>
          <p:cNvPr id="2050" name="Picture 2" descr="C:\Users\Владимир\Desktop\470px-Lesser_Coat_of_Arms_of_Russian_Empir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50" y="6355358"/>
            <a:ext cx="327100" cy="39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Владимир\Desktop\Скрины к презентации\X9lwlsU6TN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34050"/>
            <a:ext cx="2592288" cy="444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ладимир\Desktop\Скрины к презентации\3fPjaGwSVs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91641"/>
            <a:ext cx="2397338" cy="427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448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20688"/>
            <a:ext cx="748883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«Тамбовская старина»</a:t>
            </a:r>
          </a:p>
        </p:txBody>
      </p:sp>
      <p:pic>
        <p:nvPicPr>
          <p:cNvPr id="2050" name="Picture 2" descr="C:\Users\Владимир\Desktop\470px-Lesser_Coat_of_Arms_of_Russian_Empir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50" y="6355358"/>
            <a:ext cx="327100" cy="39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Владимир\Desktop\Скрины к презентации\X9lwlsU6TN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91640"/>
            <a:ext cx="2520280" cy="409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Владимир\Desktop\Скрины к презентации\kqift1JfZv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210" y="1465352"/>
            <a:ext cx="4008206" cy="399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124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20688"/>
            <a:ext cx="748883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Орденская звезда</a:t>
            </a:r>
          </a:p>
        </p:txBody>
      </p:sp>
      <p:pic>
        <p:nvPicPr>
          <p:cNvPr id="2050" name="Picture 2" descr="C:\Users\Владимир\Desktop\470px-Lesser_Coat_of_Arms_of_Russian_Empir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50" y="6355358"/>
            <a:ext cx="327100" cy="39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Владимир\Desktop\Скрины к презентации\X9lwlsU6TN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91640"/>
            <a:ext cx="2520280" cy="409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Владимир\Desktop\Скрины к презентации\X9lwlsU6TN0 -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57352"/>
            <a:ext cx="1440160" cy="156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3419872" y="3789040"/>
            <a:ext cx="2736304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111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20688"/>
            <a:ext cx="748883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Что за орден?</a:t>
            </a:r>
          </a:p>
        </p:txBody>
      </p:sp>
      <p:pic>
        <p:nvPicPr>
          <p:cNvPr id="2050" name="Picture 2" descr="C:\Users\Владимир\Desktop\470px-Lesser_Coat_of_Arms_of_Russian_Empir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50" y="6355358"/>
            <a:ext cx="327100" cy="39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Владимир\Desktop\Скрины к презентации\X9lwlsU6TN0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28800"/>
            <a:ext cx="1800200" cy="195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Орден Белого Орла">
            <a:extLst>
              <a:ext uri="{FF2B5EF4-FFF2-40B4-BE49-F238E27FC236}">
                <a16:creationId xmlns:a16="http://schemas.microsoft.com/office/drawing/2014/main" id="{77B09CBF-4112-553D-EB5F-385F00C04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317" y="4103711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Звезда ордена Св. Андрея Первозванного.">
            <a:extLst>
              <a:ext uri="{FF2B5EF4-FFF2-40B4-BE49-F238E27FC236}">
                <a16:creationId xmlns:a16="http://schemas.microsoft.com/office/drawing/2014/main" id="{E8ED5F27-9A30-C1AF-58EC-D832E7DDE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836" y="409418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Звезда ордена Святого Станислава | Портал о наградах, орденах и медалях  России, СССР и стран мира">
            <a:extLst>
              <a:ext uri="{FF2B5EF4-FFF2-40B4-BE49-F238E27FC236}">
                <a16:creationId xmlns:a16="http://schemas.microsoft.com/office/drawing/2014/main" id="{8CE7E242-3DF5-2136-3EEA-B9EC0DC27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1586"/>
            <a:ext cx="2152650" cy="224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592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20688"/>
            <a:ext cx="748883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Фотостудия Карла </a:t>
            </a:r>
            <a:r>
              <a:rPr lang="ru-RU" sz="3200" dirty="0" err="1"/>
              <a:t>Бергамаско</a:t>
            </a:r>
            <a:endParaRPr lang="ru-RU" sz="3200" dirty="0"/>
          </a:p>
        </p:txBody>
      </p:sp>
      <p:pic>
        <p:nvPicPr>
          <p:cNvPr id="2050" name="Picture 2" descr="C:\Users\Владимир\Desktop\470px-Lesser_Coat_of_Arms_of_Russian_Empir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50" y="6355358"/>
            <a:ext cx="327100" cy="39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Владимир\Desktop\Скрины к презентации\X9lwlsU6TN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91640"/>
            <a:ext cx="2520280" cy="409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Владимир\Desktop\Скрины к презентации\X9lwlsU6TN0 - копия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016" y="3210239"/>
            <a:ext cx="2692400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2339752" y="3870639"/>
            <a:ext cx="3168352" cy="15745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781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6672"/>
            <a:ext cx="748883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Работы Карла </a:t>
            </a:r>
            <a:r>
              <a:rPr lang="ru-RU" sz="3200" dirty="0" err="1"/>
              <a:t>Бергамаско</a:t>
            </a:r>
            <a:r>
              <a:rPr lang="ru-RU" sz="3200" dirty="0"/>
              <a:t> (1867)</a:t>
            </a:r>
          </a:p>
        </p:txBody>
      </p:sp>
      <p:pic>
        <p:nvPicPr>
          <p:cNvPr id="2050" name="Picture 2" descr="C:\Users\Владимир\Desktop\470px-Lesser_Coat_of_Arms_of_Russian_Empir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50" y="6355358"/>
            <a:ext cx="327100" cy="39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37920" y="5762746"/>
            <a:ext cx="145424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М.А. Корф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98830" y="5762746"/>
            <a:ext cx="167225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И.Д. </a:t>
            </a:r>
            <a:r>
              <a:rPr lang="ru-RU" dirty="0" err="1"/>
              <a:t>Делянов</a:t>
            </a:r>
            <a:endParaRPr lang="ru-RU" dirty="0"/>
          </a:p>
        </p:txBody>
      </p:sp>
      <p:pic>
        <p:nvPicPr>
          <p:cNvPr id="1030" name="Picture 6" descr="C:\Users\Владимир\Desktop\Скрины к презентации\загруженное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498" y="1292713"/>
            <a:ext cx="2531088" cy="433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Владимир\Desktop\Скрины к презентации\загруженное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880" y="1292713"/>
            <a:ext cx="2514151" cy="433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845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2319</TotalTime>
  <Words>110</Words>
  <Application>Microsoft Office PowerPoint</Application>
  <PresentationFormat>Экран (4:3)</PresentationFormat>
  <Paragraphs>23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Book Antiqua</vt:lpstr>
      <vt:lpstr>Century Gothic</vt:lpstr>
      <vt:lpstr>Times New Roman</vt:lpstr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Экологическая история с. Семеновка и соседних сел Ржаксинского района.</dc:title>
  <dc:creator>111</dc:creator>
  <cp:lastModifiedBy>laomin@mail.ru</cp:lastModifiedBy>
  <cp:revision>177</cp:revision>
  <dcterms:created xsi:type="dcterms:W3CDTF">2018-10-29T18:03:24Z</dcterms:created>
  <dcterms:modified xsi:type="dcterms:W3CDTF">2024-02-21T07:21:03Z</dcterms:modified>
</cp:coreProperties>
</file>