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9" r:id="rId4"/>
    <p:sldId id="264" r:id="rId5"/>
    <p:sldId id="265" r:id="rId6"/>
    <p:sldId id="270" r:id="rId7"/>
    <p:sldId id="261" r:id="rId8"/>
    <p:sldId id="271" r:id="rId9"/>
    <p:sldId id="266" r:id="rId10"/>
    <p:sldId id="268" r:id="rId11"/>
    <p:sldId id="260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B092-886C-4548-8669-1319F7D6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A594B-22F9-456D-BA70-B8AA1E69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8F579-8A03-4BFC-A8AB-538EA91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F25AE-F95B-4BE6-AD28-0CD89A66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3F846-EE24-40CC-A180-8610F17D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AFFC1-AD98-4FFC-9F42-87EF70D4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5FF5CD-51F2-4839-A8D1-71441DEAF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2F9C8-BC19-4BF3-8DF8-FBA824BB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74C96-0A3E-41F4-9892-C3BAA803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CD0EB-27DF-4C90-AABD-AD7F288A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D937F6-B806-4B21-8D66-277B1AB96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D662BD-03F0-4644-A977-A94E5E884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088D2-8F50-4F9E-A76E-8630B71E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D1503-8550-40D2-9C37-4236A03C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3BD83-DF7D-495C-BC74-8D3BCE6A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6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8687-F703-4F88-BC74-FCB996AC4E6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0450E360-9697-489D-9C65-630EE5AC2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15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4EDB-A125-4FBE-B404-6B086729EB8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455F60A-789C-4AC4-8F05-4A1D76D11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47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1587-84F4-42C9-8399-E3DFEA752E2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69E6B-9EDE-4A30-ABAF-3662CA13F4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42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AF83-8E8A-4AEB-AC38-73BBE904E2B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5BBE-E20B-4BCE-8290-E4551195C0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70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D2A7-3E56-42CD-8F95-632D053DCB5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718E0CA8-FCCE-44B8-8306-5833AFDDA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14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28F3-D8CD-40ED-9355-5A74E8D9A0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BC14-059D-4A47-B930-F52B8DEC9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28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0C34-60FC-4190-A962-128EC867A05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53A72-9D62-4C46-8108-EF0615F43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2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668E-C299-4E7C-822E-9ACF6EE8AD0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A980-DCF7-402E-B0B8-2CBD4BF3C5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7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66704-A262-46C1-8CC6-3B2526CC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18B07-8880-4B9B-810F-E4FC022F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02B33-DC08-4079-A553-71DF45EE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2194-EC24-4D94-81DD-A03538EA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4182CA-5D43-470D-81C4-D2E15F07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08F-52E6-41DE-A77A-63945B5F976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5BA7-7743-4E26-9DDE-3F8C7F292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1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2F1C-CBDD-46DB-8431-25724B26F35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4B139-1B13-40A7-88B9-47162CC30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84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161E-C891-4B9B-924E-445D92D4539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C96CD-C444-45AA-88C8-87FC24F41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41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848B4-1CFB-4102-B8EE-E00D7937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A4A274-C8E3-459A-9B6D-63BB6EBE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D127B-79A6-43B1-B0AF-D5C4DA8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8DD96-5DB9-4262-956A-7DB3B8FC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8F8CC-62EB-458F-9659-EC5355B8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16EFB-9794-45BD-973C-3E4D5D18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5955D-047C-4250-B763-3E9460FA2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6B49-436B-4B63-AE9B-7D4B9AFAB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7D845-E94E-4048-8024-3FC574D2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7454D-BF69-487B-AF29-240FBA8E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BED5A6-CCB4-4A71-B179-BF08706C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A3DC1-975C-4287-B971-7E0D4711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080A6-4715-4B8F-908C-67FE2757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099636-0FA5-403C-AC67-529826088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CB54EA-9134-4971-9F3C-CDCC6C009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00ABFD-FFCA-41A6-985D-D171EA1A3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B0CB00-9D77-42BC-B770-5A1D276A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1E9B80-1ED7-48BD-9F20-3C4A954C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2B8B27-9FA3-468B-B476-E803C75F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3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14609-7AEB-4190-9F05-E3260B8F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5B1304-5D3C-40AA-AEB1-0067501E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0FE3F7-CD12-4874-B636-94CD6549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E79DD-3F32-4CD0-B9F8-B11D8D3F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DF557D-917B-4905-98EF-E40BBDBB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23A6D7-1E86-4133-8A34-6FBE919A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973BF1-629D-4663-AD20-6080140F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5716E-5624-4512-A510-533E92B9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F6851-58C5-40D8-9348-DADCC25D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B4FCB-9066-4DE6-B85A-23CE5715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8347F-AF4C-4760-84D7-3DDF373D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D56268-A04B-4A94-92B9-D1E27E84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76C7CA-2E5E-4FBF-9AD1-E51EA9F0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1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D8376-0570-4366-A97B-84E67998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1BAA39-98D5-4214-8EB8-ED5267F52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81745-6846-4169-9848-C5A814B3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9A378-2D94-4EA8-BBF0-29B801A0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15CE4-A3DA-4F4F-A4A5-9E373D4D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80EF85-6D4D-4E15-92D6-D4F42D9B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9C344-C7E0-4BCC-8F89-4F223979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0D97A4-E141-4B01-BDC7-1CB6FDFE4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BE8E0-7412-4014-BD2F-09387C71C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D234-E8AD-4790-9CF2-458BF18B1359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DAF67-BE66-4459-B72B-8D8E4F8B4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DA23F-28EE-4469-95A9-C3A4D0B9F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EE0C-2AD6-4CFC-921D-1CFCE4A66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886D5-FCD8-4504-B01E-88DB891B760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8AF2D-0FE4-4033-97AB-1FC6FB5255C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11" y="230659"/>
            <a:ext cx="115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 апреля 1242 года – битва на Чудском озере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42" y="1565189"/>
            <a:ext cx="7194950" cy="43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50" y="84954"/>
            <a:ext cx="7388778" cy="6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5DA78-09DB-EBEF-30E7-D579D74F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55699-4B22-058D-2D3E-54A3FCF8A7CF}"/>
              </a:ext>
            </a:extLst>
          </p:cNvPr>
          <p:cNvSpPr txBox="1"/>
          <p:nvPr/>
        </p:nvSpPr>
        <p:spPr>
          <a:xfrm>
            <a:off x="176169" y="226503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Александр Невский – не более, чем пропаганда, крепко въевшаяся в сознание современных россиян»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Александр Невский – это отважный и сильный молодой человек, пасмурный как ноябрьский рассвет…»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Александр Невский – это символ духа воинов и обычных людей»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Александр Невский – спорный, великий, героический, молодой»</a:t>
            </a:r>
          </a:p>
        </p:txBody>
      </p:sp>
    </p:spTree>
    <p:extLst>
      <p:ext uri="{BB962C8B-B14F-4D97-AF65-F5344CB8AC3E}">
        <p14:creationId xmlns:p14="http://schemas.microsoft.com/office/powerpoint/2010/main" val="186162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99EF-7631-7C97-0EA6-D4FE7177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D1C61-316C-84C1-0A19-00406EDF4698}"/>
              </a:ext>
            </a:extLst>
          </p:cNvPr>
          <p:cNvSpPr txBox="1"/>
          <p:nvPr/>
        </p:nvSpPr>
        <p:spPr>
          <a:xfrm>
            <a:off x="209725" y="218114"/>
            <a:ext cx="1161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Вы сделали, если бы потерпели поражение?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Ваше правление сильно повлияло на историю страны?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тренируетесь? И тренируетесь ли Вы вообще?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Любили ли Вы когда-нибудь искренне?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Ваше самое светлое воспоминание из детства?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такие юные годы можно быть таким решительным?</a:t>
            </a:r>
          </a:p>
        </p:txBody>
      </p:sp>
    </p:spTree>
    <p:extLst>
      <p:ext uri="{BB962C8B-B14F-4D97-AF65-F5344CB8AC3E}">
        <p14:creationId xmlns:p14="http://schemas.microsoft.com/office/powerpoint/2010/main" val="154025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3" y="271848"/>
            <a:ext cx="6587868" cy="6002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2119" y="337751"/>
            <a:ext cx="51321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Яросла́вич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Не́вский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монашестве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Алекси́й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род.ок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 мая 1221 года, Переславль-Залесский — 14 ноября 1263 года, Городец) — князь Новгородский (1228—1229, 1236—1240, 1241—1252 и 1257—1259), великий князь Киевский (1249—1263), великий князь Владимирский (1252—1263), полководец, святой Русской православной церкви.</a:t>
            </a:r>
          </a:p>
        </p:txBody>
      </p:sp>
    </p:spTree>
    <p:extLst>
      <p:ext uri="{BB962C8B-B14F-4D97-AF65-F5344CB8AC3E}">
        <p14:creationId xmlns:p14="http://schemas.microsoft.com/office/powerpoint/2010/main" val="20412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3" y="131806"/>
            <a:ext cx="5113778" cy="6033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81232"/>
            <a:ext cx="65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</a:rPr>
              <a:t>Раковорская</a:t>
            </a:r>
            <a:r>
              <a:rPr lang="ru-RU" sz="2400" dirty="0">
                <a:latin typeface="Arial" panose="020B0604020202020204" pitchFamily="34" charset="0"/>
              </a:rPr>
              <a:t> битва. </a:t>
            </a:r>
          </a:p>
          <a:p>
            <a:r>
              <a:rPr lang="ru-RU" sz="2400" dirty="0">
                <a:latin typeface="Arial" panose="020B0604020202020204" pitchFamily="34" charset="0"/>
              </a:rPr>
              <a:t>Миниатюра Лицевого летописного свода.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123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164757"/>
            <a:ext cx="1178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1204 – под ударами крестоносцев пал Константинополь.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184" y="1268627"/>
            <a:ext cx="1172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1274 – Лионская уния: подчинение Константинопольской церкви папскому престолу.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03" y="2487827"/>
            <a:ext cx="1124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1547 – Александр Невский канонизирован Русской православной церковью.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940" y="3674075"/>
            <a:ext cx="939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Память (по юлианскому календарю): 23 ноября и 30 августа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940" y="4777945"/>
            <a:ext cx="1139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30 августа 1724 года мощи Александра Невского были установлены в Александро-Невской церкви Александро-Невского Свято-Троицкого монастыря (ныне Александро-Невская лавра)</a:t>
            </a:r>
          </a:p>
        </p:txBody>
      </p:sp>
    </p:spTree>
    <p:extLst>
      <p:ext uri="{BB962C8B-B14F-4D97-AF65-F5344CB8AC3E}">
        <p14:creationId xmlns:p14="http://schemas.microsoft.com/office/powerpoint/2010/main" val="31971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3" y="271848"/>
            <a:ext cx="6587868" cy="6002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2119" y="337751"/>
            <a:ext cx="51321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Яросла́вич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Не́вский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монашестве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Алекси́й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род.ок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 мая 1221 года, Переславль-Залесский — 14 ноября 1263 года, Городец) — князь Новгородский (1228—1229, 1236—1240, 1241—1252 и 1257—1259), великий князь Киевский (1249—1263), великий князь Владимирский (1252—1263), полководец, святой Русской православной церкви.</a:t>
            </a:r>
          </a:p>
        </p:txBody>
      </p:sp>
    </p:spTree>
    <p:extLst>
      <p:ext uri="{BB962C8B-B14F-4D97-AF65-F5344CB8AC3E}">
        <p14:creationId xmlns:p14="http://schemas.microsoft.com/office/powerpoint/2010/main" val="171580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24" y="36555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49" y="178597"/>
            <a:ext cx="5765081" cy="60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2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B9EF60-FCCC-B9C5-DE22-28645508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" y="457075"/>
            <a:ext cx="5706351" cy="5718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881E8-A399-05AB-2CA0-FD0A9E4B95C6}"/>
              </a:ext>
            </a:extLst>
          </p:cNvPr>
          <p:cNvSpPr txBox="1"/>
          <p:nvPr/>
        </p:nvSpPr>
        <p:spPr>
          <a:xfrm>
            <a:off x="6240439" y="5301048"/>
            <a:ext cx="5951561" cy="136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 и Сильвестр на фреске XIII века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85686" y="230659"/>
            <a:ext cx="520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YS Text"/>
              </a:rPr>
              <a:t>Константинов</a:t>
            </a:r>
            <a:r>
              <a:rPr lang="ru-RU" sz="2400" dirty="0">
                <a:latin typeface="YS Text"/>
              </a:rPr>
              <a:t> </a:t>
            </a:r>
            <a:r>
              <a:rPr lang="ru-RU" sz="2400" b="1" dirty="0">
                <a:latin typeface="YS Text"/>
              </a:rPr>
              <a:t>дар - </a:t>
            </a:r>
            <a:r>
              <a:rPr lang="ru-RU" sz="2400" dirty="0">
                <a:latin typeface="Arial" panose="020B0604020202020204" pitchFamily="34" charset="0"/>
              </a:rPr>
              <a:t>подложный дарственный акт Константина Великого римскому папе Сильвестру.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С середины XI века служил одним из главных оснований для папских притязаний на верховную власть как в Церкви, так и на высший сюзеренитет в средневековой Европе.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772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283690"/>
            <a:ext cx="5214551" cy="2933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51" y="3459892"/>
            <a:ext cx="11549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Дневники Гитлера</a:t>
            </a:r>
            <a:r>
              <a:rPr lang="ru-RU" sz="2400" dirty="0">
                <a:latin typeface="Arial" panose="020B0604020202020204" pitchFamily="34" charset="0"/>
              </a:rPr>
              <a:t> — фальсификация 1980-х годов, которая успешно прошла ряд первоначальных проверок и была куплена за 9,3 млн немецких марок у художника Конрада </a:t>
            </a:r>
            <a:r>
              <a:rPr lang="ru-RU" sz="2400" dirty="0" err="1">
                <a:latin typeface="Arial" panose="020B0604020202020204" pitchFamily="34" charset="0"/>
              </a:rPr>
              <a:t>Куяу</a:t>
            </a:r>
            <a:r>
              <a:rPr lang="ru-RU" sz="2400" dirty="0">
                <a:latin typeface="Arial" panose="020B0604020202020204" pitchFamily="34" charset="0"/>
              </a:rPr>
              <a:t> и опубликована журналом </a:t>
            </a:r>
            <a:r>
              <a:rPr lang="ru-RU" sz="2400" dirty="0" err="1">
                <a:latin typeface="Arial" panose="020B0604020202020204" pitchFamily="34" charset="0"/>
              </a:rPr>
              <a:t>Stern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22100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382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YS Text</vt:lpstr>
      <vt:lpstr>Тема Office</vt:lpstr>
      <vt:lpstr>2_Трек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Усова Татьяна Владимировна</dc:creator>
  <cp:lastModifiedBy>Татьяна Владимировна Усова</cp:lastModifiedBy>
  <cp:revision>16</cp:revision>
  <dcterms:created xsi:type="dcterms:W3CDTF">2022-04-22T04:03:58Z</dcterms:created>
  <dcterms:modified xsi:type="dcterms:W3CDTF">2024-02-29T05:17:43Z</dcterms:modified>
</cp:coreProperties>
</file>