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B42FC-7C20-4566-BC29-BB0CD95BCA93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5E07-8172-464D-B440-641BFF79E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207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B42FC-7C20-4566-BC29-BB0CD95BCA93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5E07-8172-464D-B440-641BFF79E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301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B42FC-7C20-4566-BC29-BB0CD95BCA93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5E07-8172-464D-B440-641BFF79E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881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B42FC-7C20-4566-BC29-BB0CD95BCA93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5E07-8172-464D-B440-641BFF79E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826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B42FC-7C20-4566-BC29-BB0CD95BCA93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5E07-8172-464D-B440-641BFF79E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85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B42FC-7C20-4566-BC29-BB0CD95BCA93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5E07-8172-464D-B440-641BFF79E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486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B42FC-7C20-4566-BC29-BB0CD95BCA93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5E07-8172-464D-B440-641BFF79E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6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B42FC-7C20-4566-BC29-BB0CD95BCA93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5E07-8172-464D-B440-641BFF79E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687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B42FC-7C20-4566-BC29-BB0CD95BCA93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5E07-8172-464D-B440-641BFF79E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89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B42FC-7C20-4566-BC29-BB0CD95BCA93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5E07-8172-464D-B440-641BFF79E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893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B42FC-7C20-4566-BC29-BB0CD95BCA93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5E07-8172-464D-B440-641BFF79E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658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B42FC-7C20-4566-BC29-BB0CD95BCA93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F5E07-8172-464D-B440-641BFF79E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269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8604"/>
            <a:ext cx="9144000" cy="514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296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8452"/>
            <a:ext cx="9144000" cy="514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910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4336"/>
            <a:ext cx="9144000" cy="519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018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0612"/>
            <a:ext cx="9144000" cy="517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400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2399"/>
            <a:ext cx="9144000" cy="515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337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8182"/>
            <a:ext cx="9143999" cy="516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030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4239"/>
            <a:ext cx="9143999" cy="515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968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6882"/>
            <a:ext cx="9143999" cy="516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88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4845"/>
            <a:ext cx="9144000" cy="514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401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8182"/>
            <a:ext cx="9143999" cy="516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84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8805"/>
            <a:ext cx="9144000" cy="516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950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3627"/>
            <a:ext cx="9144000" cy="515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158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7742"/>
            <a:ext cx="9144000" cy="510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553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3015"/>
            <a:ext cx="9143999" cy="515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856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3626"/>
            <a:ext cx="9172437" cy="516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5177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3</cp:revision>
  <dcterms:created xsi:type="dcterms:W3CDTF">2024-02-24T03:15:57Z</dcterms:created>
  <dcterms:modified xsi:type="dcterms:W3CDTF">2024-02-24T04:24:53Z</dcterms:modified>
</cp:coreProperties>
</file>