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1" r:id="rId4"/>
    <p:sldId id="260" r:id="rId5"/>
    <p:sldId id="263" r:id="rId6"/>
    <p:sldId id="258" r:id="rId7"/>
    <p:sldId id="259" r:id="rId8"/>
    <p:sldId id="264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19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463464"/>
            <a:ext cx="6172200" cy="1894362"/>
          </a:xfrm>
        </p:spPr>
        <p:txBody>
          <a:bodyPr/>
          <a:lstStyle/>
          <a:p>
            <a:pPr algn="ctr"/>
            <a:r>
              <a:rPr lang="ru-RU" dirty="0"/>
              <a:t>Дворянин и буржуа: столкновение двух эпох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86424"/>
            <a:ext cx="6172200" cy="13716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37894" name="Picture 6" descr="Картинки по запросу Брейгель Умеренно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42852"/>
            <a:ext cx="5033946" cy="3879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3/39/Ebstorfer-stich2.jpg/800px-Ebstorfer-stic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4357686" cy="43522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429132"/>
            <a:ext cx="33575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Эбсторфская</a:t>
            </a:r>
            <a:r>
              <a:rPr lang="ru-RU" dirty="0"/>
              <a:t> карта — самая большая по размерам из сохранившихся до XX века средневековых карт мира. Погибла во время бомбардировки Ганновера в 1943 году.</a:t>
            </a:r>
          </a:p>
        </p:txBody>
      </p:sp>
      <p:pic>
        <p:nvPicPr>
          <p:cNvPr id="51202" name="Picture 2" descr="https://pp.vk.me/c636528/v636528055/53fd4/CTW6Wt9vF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214686"/>
            <a:ext cx="5688208" cy="378621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357686" y="24969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Средневековый календарь базилики </a:t>
            </a:r>
            <a:r>
              <a:rPr lang="ru-RU" dirty="0" err="1"/>
              <a:t>Сан-Исидро</a:t>
            </a:r>
            <a:r>
              <a:rPr lang="ru-RU" dirty="0"/>
              <a:t>, Леон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2862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Время и пространство в традиционном сознании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29_pirami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338"/>
            <a:ext cx="9144000" cy="64633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46_perspecti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1050" y="-320757"/>
            <a:ext cx="9245050" cy="717875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Буржуа: новые антропологические качества</a:t>
            </a:r>
          </a:p>
        </p:txBody>
      </p:sp>
      <p:sp>
        <p:nvSpPr>
          <p:cNvPr id="5" name="Текс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dirty="0"/>
              <a:t>Время – деньги</a:t>
            </a:r>
          </a:p>
          <a:p>
            <a:r>
              <a:rPr lang="ru-RU" sz="3600" dirty="0"/>
              <a:t>Связь богатства и праведности</a:t>
            </a:r>
          </a:p>
          <a:p>
            <a:r>
              <a:rPr lang="ru-RU" sz="3600" dirty="0"/>
              <a:t>Кредит – мерило добродетели</a:t>
            </a:r>
          </a:p>
          <a:p>
            <a:r>
              <a:rPr lang="ru-RU" sz="3600" dirty="0"/>
              <a:t>Усердие и трудолюбие</a:t>
            </a:r>
          </a:p>
          <a:p>
            <a:r>
              <a:rPr lang="ru-RU" sz="3600" dirty="0"/>
              <a:t>Бережливость, расчет, планирование</a:t>
            </a:r>
          </a:p>
          <a:p>
            <a:r>
              <a:rPr lang="ru-RU" sz="3600" dirty="0"/>
              <a:t>Телесная чистота и опрятность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6" name="Picture 2" descr="http://ineternum.ru/ineternum/uchitel_goda/konkursn_urok/busch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571160" cy="5786456"/>
          </a:xfrm>
          <a:prstGeom prst="rect">
            <a:avLst/>
          </a:prstGeom>
          <a:noFill/>
        </p:spPr>
      </p:pic>
      <p:pic>
        <p:nvPicPr>
          <p:cNvPr id="52228" name="Picture 4" descr="http://ineternum.ru/ineternum/uchitel_goda/konkursn_urok/hoh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457508" cy="5786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45_chertez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1002" y="-24"/>
            <a:ext cx="9700786" cy="685802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Был ли Буржуа в </a:t>
            </a:r>
            <a:r>
              <a:rPr lang="ru-RU" dirty="0" err="1"/>
              <a:t>РоссиЙСКОЙ</a:t>
            </a:r>
            <a:r>
              <a:rPr lang="ru-RU" dirty="0"/>
              <a:t> ИМПЕРИИ?</a:t>
            </a:r>
          </a:p>
        </p:txBody>
      </p:sp>
      <p:sp>
        <p:nvSpPr>
          <p:cNvPr id="5" name="Текст 4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sz="4400" dirty="0"/>
              <a:t>Деньги – бремя</a:t>
            </a:r>
          </a:p>
          <a:p>
            <a:r>
              <a:rPr lang="ru-RU" sz="4400" dirty="0"/>
              <a:t>Меценатство и филантропия</a:t>
            </a:r>
          </a:p>
          <a:p>
            <a:r>
              <a:rPr lang="ru-RU" sz="4400" dirty="0"/>
              <a:t>Дворянский и крестьянский стиль жизни</a:t>
            </a:r>
          </a:p>
          <a:p>
            <a:r>
              <a:rPr lang="ru-RU" sz="4400" dirty="0" err="1"/>
              <a:t>Антибуржуазность</a:t>
            </a:r>
            <a:r>
              <a:rPr lang="ru-RU" sz="4400" dirty="0"/>
              <a:t> русской интеллигенции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Отрывок из экранизации романа Ф.М. Достоевского «</a:t>
            </a:r>
            <a:r>
              <a:rPr lang="ru-RU" dirty="0" err="1"/>
              <a:t>Идиот</a:t>
            </a:r>
            <a:r>
              <a:rPr lang="ru-RU" dirty="0"/>
              <a:t>»</a:t>
            </a:r>
          </a:p>
        </p:txBody>
      </p:sp>
      <p:pic>
        <p:nvPicPr>
          <p:cNvPr id="3" name="ИДИОТ_отрыв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6664" y="1556792"/>
            <a:ext cx="6048672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155</TotalTime>
  <Words>105</Words>
  <Application>Microsoft Office PowerPoint</Application>
  <PresentationFormat>Экран (4:3)</PresentationFormat>
  <Paragraphs>17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Century Schoolbook</vt:lpstr>
      <vt:lpstr>Wingdings</vt:lpstr>
      <vt:lpstr>Wingdings 2</vt:lpstr>
      <vt:lpstr>Эркер</vt:lpstr>
      <vt:lpstr>Дворянин и буржуа: столкновение двух эпох </vt:lpstr>
      <vt:lpstr>Время и пространство в традиционном сознании</vt:lpstr>
      <vt:lpstr>Презентация PowerPoint</vt:lpstr>
      <vt:lpstr>Презентация PowerPoint</vt:lpstr>
      <vt:lpstr>Буржуа: новые антропологические качества</vt:lpstr>
      <vt:lpstr>Презентация PowerPoint</vt:lpstr>
      <vt:lpstr>Презентация PowerPoint</vt:lpstr>
      <vt:lpstr>Был ли Буржуа в РоссиЙСКОЙ ИМПЕРИИ?</vt:lpstr>
      <vt:lpstr>Отрывок из экранизации романа Ф.М. Достоевского «Идиот»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Дворянин и буржуа: столкновение двух эпох </dc:title>
  <cp:lastModifiedBy>laomin@mail.ru</cp:lastModifiedBy>
  <cp:revision>22</cp:revision>
  <dcterms:modified xsi:type="dcterms:W3CDTF">2024-02-21T07:29:17Z</dcterms:modified>
</cp:coreProperties>
</file>