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74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8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0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2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3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10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09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2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8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ED15-9769-482E-9D27-FE9AA6A70FD7}" type="datetimeFigureOut">
              <a:rPr lang="ru-RU" smtClean="0"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3DE8-BFE7-481B-A351-A0EC19419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1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Изопроцессы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9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больше?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1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319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Р</a:t>
            </a:r>
          </a:p>
        </p:txBody>
      </p:sp>
      <p:sp>
        <p:nvSpPr>
          <p:cNvPr id="8" name="Овал 7"/>
          <p:cNvSpPr/>
          <p:nvPr/>
        </p:nvSpPr>
        <p:spPr>
          <a:xfrm>
            <a:off x="5308847" y="2654423"/>
            <a:ext cx="2494625" cy="229931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09856" y="2636667"/>
            <a:ext cx="427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62761" y="4971496"/>
            <a:ext cx="427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91088" y="2343705"/>
            <a:ext cx="17755" cy="3346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785717" y="2337076"/>
            <a:ext cx="17755" cy="3346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5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больше?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1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319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Р</a:t>
            </a:r>
          </a:p>
        </p:txBody>
      </p:sp>
      <p:sp>
        <p:nvSpPr>
          <p:cNvPr id="8" name="Овал 7"/>
          <p:cNvSpPr/>
          <p:nvPr/>
        </p:nvSpPr>
        <p:spPr>
          <a:xfrm>
            <a:off x="5308847" y="2654423"/>
            <a:ext cx="2494625" cy="229931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09856" y="2086252"/>
            <a:ext cx="1358284" cy="3604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509856" y="3986074"/>
            <a:ext cx="5228948" cy="170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1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319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0621" y="5727969"/>
            <a:ext cx="991345" cy="717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83371" y="55930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</a:t>
            </a:r>
            <a:endParaRPr lang="ru-RU" sz="4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27612" y="3098307"/>
            <a:ext cx="3107184" cy="14470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1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1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319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0621" y="5727969"/>
            <a:ext cx="991345" cy="717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98779" y="5681800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</a:t>
            </a:r>
            <a:endParaRPr lang="ru-RU" sz="4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27612" y="3098307"/>
            <a:ext cx="3107184" cy="14470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ый треугольник 4"/>
          <p:cNvSpPr/>
          <p:nvPr/>
        </p:nvSpPr>
        <p:spPr>
          <a:xfrm flipH="1">
            <a:off x="5299969" y="3382392"/>
            <a:ext cx="1704513" cy="814974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82214" y="4197366"/>
            <a:ext cx="1722268" cy="14489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850385" y="4193449"/>
            <a:ext cx="674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098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1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6172" y="1557523"/>
            <a:ext cx="1457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F/S=p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0621" y="5727969"/>
            <a:ext cx="991345" cy="717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83371" y="5593032"/>
            <a:ext cx="1660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V=</a:t>
            </a:r>
            <a:r>
              <a:rPr lang="en-US" sz="4000" dirty="0" err="1" smtClean="0"/>
              <a:t>Sxl</a:t>
            </a:r>
            <a:endParaRPr lang="ru-RU" sz="4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527612" y="3098307"/>
            <a:ext cx="3107184" cy="14470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ый треугольник 4"/>
          <p:cNvSpPr/>
          <p:nvPr/>
        </p:nvSpPr>
        <p:spPr>
          <a:xfrm flipH="1">
            <a:off x="5299969" y="3382392"/>
            <a:ext cx="1704513" cy="814974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82214" y="4197366"/>
            <a:ext cx="1722268" cy="14489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814873" y="4237839"/>
            <a:ext cx="674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915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28" y="64868"/>
            <a:ext cx="9199693" cy="6890786"/>
          </a:xfrm>
        </p:spPr>
      </p:pic>
    </p:spTree>
    <p:extLst>
      <p:ext uri="{BB962C8B-B14F-4D97-AF65-F5344CB8AC3E}">
        <p14:creationId xmlns:p14="http://schemas.microsoft.com/office/powerpoint/2010/main" val="24983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461" y="36512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Изохорный процесс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3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07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725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81" y="5727969"/>
            <a:ext cx="991345" cy="717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07431" y="55930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</a:t>
            </a:r>
            <a:endParaRPr lang="ru-RU" sz="4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892200" y="3122185"/>
            <a:ext cx="8877" cy="19573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73256" y="2866398"/>
            <a:ext cx="2645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А=0</a:t>
            </a:r>
          </a:p>
          <a:p>
            <a:r>
              <a:rPr lang="en-US" sz="4800" dirty="0" smtClean="0"/>
              <a:t>Q=</a:t>
            </a:r>
            <a:r>
              <a:rPr lang="en-US" sz="4800" dirty="0" smtClean="0">
                <a:sym typeface="Symbol" panose="05050102010706020507" pitchFamily="18" charset="2"/>
              </a:rPr>
              <a:t>U</a:t>
            </a:r>
            <a:endParaRPr lang="ru-RU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524434" y="1767299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Q=</a:t>
            </a:r>
            <a:r>
              <a:rPr lang="en-US" sz="4800" dirty="0" smtClean="0">
                <a:sym typeface="Symbol" panose="05050102010706020507" pitchFamily="18" charset="2"/>
              </a:rPr>
              <a:t>U</a:t>
            </a:r>
            <a:r>
              <a:rPr lang="ru-RU" sz="4800" dirty="0" smtClean="0">
                <a:sym typeface="Symbol" panose="05050102010706020507" pitchFamily="18" charset="2"/>
              </a:rPr>
              <a:t> + 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5532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297" y="320302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Изобарный процесс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14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552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1727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157" y="5727969"/>
            <a:ext cx="991345" cy="717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21907" y="55930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</a:t>
            </a:r>
            <a:endParaRPr lang="ru-RU" sz="4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457350" y="3542674"/>
            <a:ext cx="2771594" cy="83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60595" y="1478601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Q=</a:t>
            </a:r>
            <a:r>
              <a:rPr lang="en-US" sz="4800" dirty="0" smtClean="0">
                <a:sym typeface="Symbol" panose="05050102010706020507" pitchFamily="18" charset="2"/>
              </a:rPr>
              <a:t>U</a:t>
            </a:r>
            <a:r>
              <a:rPr lang="ru-RU" sz="4800" dirty="0" smtClean="0">
                <a:sym typeface="Symbol" panose="05050102010706020507" pitchFamily="18" charset="2"/>
              </a:rPr>
              <a:t> + А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57350" y="3551067"/>
            <a:ext cx="2771594" cy="2112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А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8656" y="2448054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</a:t>
            </a:r>
            <a:r>
              <a:rPr lang="en-US" sz="4800" dirty="0" smtClean="0"/>
              <a:t>=</a:t>
            </a:r>
            <a:r>
              <a:rPr lang="ru-RU" sz="4800" dirty="0" smtClean="0"/>
              <a:t>р</a:t>
            </a:r>
            <a:r>
              <a:rPr lang="en-US" sz="4800" dirty="0" smtClean="0">
                <a:sym typeface="Symbol" panose="05050102010706020507" pitchFamily="18" charset="2"/>
              </a:rPr>
              <a:t>V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8300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63" y="36512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Изотермический процесс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6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10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928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711" y="5727969"/>
            <a:ext cx="991345" cy="717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9461" y="55930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365287" y="1825625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Q=</a:t>
            </a:r>
            <a:r>
              <a:rPr lang="en-US" sz="4800" dirty="0" smtClean="0">
                <a:sym typeface="Symbol" panose="05050102010706020507" pitchFamily="18" charset="2"/>
              </a:rPr>
              <a:t>U</a:t>
            </a:r>
            <a:r>
              <a:rPr lang="ru-RU" sz="4800" dirty="0" smtClean="0">
                <a:sym typeface="Symbol" panose="05050102010706020507" pitchFamily="18" charset="2"/>
              </a:rPr>
              <a:t> + А</a:t>
            </a:r>
            <a:endParaRPr lang="ru-RU" sz="4800" dirty="0"/>
          </a:p>
        </p:txBody>
      </p:sp>
      <p:sp>
        <p:nvSpPr>
          <p:cNvPr id="5" name="Дуга 4"/>
          <p:cNvSpPr/>
          <p:nvPr/>
        </p:nvSpPr>
        <p:spPr>
          <a:xfrm rot="10800000">
            <a:off x="3080554" y="1316146"/>
            <a:ext cx="3515557" cy="3051673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3059533" y="2841982"/>
            <a:ext cx="1" cy="2885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0"/>
          </p:cNvCxnSpPr>
          <p:nvPr/>
        </p:nvCxnSpPr>
        <p:spPr>
          <a:xfrm flipH="1">
            <a:off x="4838332" y="4367819"/>
            <a:ext cx="1" cy="1453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44268" y="2502490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 panose="05050102010706020507" pitchFamily="18" charset="2"/>
              </a:rPr>
              <a:t>U</a:t>
            </a:r>
            <a:r>
              <a:rPr lang="ru-RU" sz="4800" dirty="0" smtClean="0">
                <a:sym typeface="Symbol" panose="05050102010706020507" pitchFamily="18" charset="2"/>
              </a:rPr>
              <a:t>=0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6367327" y="3288799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Q=</a:t>
            </a:r>
            <a:r>
              <a:rPr lang="ru-RU" sz="4800" dirty="0" smtClean="0">
                <a:sym typeface="Symbol" panose="05050102010706020507" pitchFamily="18" charset="2"/>
              </a:rPr>
              <a:t>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8719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63" y="365125"/>
            <a:ext cx="10515600" cy="1325563"/>
          </a:xfrm>
        </p:spPr>
        <p:txBody>
          <a:bodyPr/>
          <a:lstStyle/>
          <a:p>
            <a:pPr algn="ctr"/>
            <a:r>
              <a:rPr lang="ru-RU" dirty="0" err="1" smtClean="0"/>
              <a:t>Адиобатный</a:t>
            </a:r>
            <a:r>
              <a:rPr lang="ru-RU" dirty="0" smtClean="0"/>
              <a:t> процесс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6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10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928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711" y="5727969"/>
            <a:ext cx="991345" cy="717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9461" y="55930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365287" y="1825625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Q=</a:t>
            </a:r>
            <a:r>
              <a:rPr lang="en-US" sz="4800" dirty="0" smtClean="0">
                <a:sym typeface="Symbol" panose="05050102010706020507" pitchFamily="18" charset="2"/>
              </a:rPr>
              <a:t>U</a:t>
            </a:r>
            <a:r>
              <a:rPr lang="ru-RU" sz="4800" dirty="0" smtClean="0">
                <a:sym typeface="Symbol" panose="05050102010706020507" pitchFamily="18" charset="2"/>
              </a:rPr>
              <a:t> + А</a:t>
            </a:r>
            <a:endParaRPr lang="ru-RU" sz="4800" dirty="0"/>
          </a:p>
        </p:txBody>
      </p:sp>
      <p:sp>
        <p:nvSpPr>
          <p:cNvPr id="5" name="Дуга 4"/>
          <p:cNvSpPr/>
          <p:nvPr/>
        </p:nvSpPr>
        <p:spPr>
          <a:xfrm rot="10800000">
            <a:off x="3080552" y="-905522"/>
            <a:ext cx="3515557" cy="609896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057494" y="2121763"/>
            <a:ext cx="2040" cy="3606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0"/>
          </p:cNvCxnSpPr>
          <p:nvPr/>
        </p:nvCxnSpPr>
        <p:spPr>
          <a:xfrm flipH="1">
            <a:off x="4838330" y="5193443"/>
            <a:ext cx="1" cy="47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80698" y="3501379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 panose="05050102010706020507" pitchFamily="18" charset="2"/>
              </a:rPr>
              <a:t>U</a:t>
            </a:r>
            <a:r>
              <a:rPr lang="ru-RU" sz="4800" dirty="0" smtClean="0">
                <a:sym typeface="Symbol" panose="05050102010706020507" pitchFamily="18" charset="2"/>
              </a:rPr>
              <a:t>=-А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6365287" y="2745153"/>
            <a:ext cx="264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Q=</a:t>
            </a:r>
            <a:r>
              <a:rPr lang="ru-RU" sz="4800" dirty="0" smtClean="0">
                <a:sym typeface="Symbol" panose="05050102010706020507" pitchFamily="18" charset="2"/>
              </a:rPr>
              <a:t>0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977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Масса воздуха в кабинете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7799773" cy="4486398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ru-RU" sz="6000" dirty="0" smtClean="0"/>
              <a:t>Увеличится</a:t>
            </a:r>
            <a:endParaRPr lang="ru-RU" sz="6000" dirty="0"/>
          </a:p>
          <a:p>
            <a:pPr>
              <a:spcAft>
                <a:spcPts val="2400"/>
              </a:spcAft>
            </a:pPr>
            <a:r>
              <a:rPr lang="ru-RU" sz="6000" dirty="0" smtClean="0"/>
              <a:t>Уменьшится</a:t>
            </a:r>
          </a:p>
          <a:p>
            <a:pPr>
              <a:spcAft>
                <a:spcPts val="2400"/>
              </a:spcAft>
            </a:pPr>
            <a:r>
              <a:rPr lang="ru-RU" sz="6000" dirty="0" smtClean="0"/>
              <a:t>Не изменится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5347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40" y="105103"/>
            <a:ext cx="9031197" cy="6773398"/>
          </a:xfrm>
        </p:spPr>
      </p:pic>
    </p:spTree>
    <p:extLst>
      <p:ext uri="{BB962C8B-B14F-4D97-AF65-F5344CB8AC3E}">
        <p14:creationId xmlns:p14="http://schemas.microsoft.com/office/powerpoint/2010/main" val="11600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Так что же с массой воздуха?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5019" y="1541849"/>
            <a:ext cx="3170183" cy="3702816"/>
          </a:xfrm>
        </p:spPr>
        <p:txBody>
          <a:bodyPr>
            <a:noAutofit/>
          </a:bodyPr>
          <a:lstStyle/>
          <a:p>
            <a:r>
              <a:rPr lang="en-US" sz="6000" dirty="0" smtClean="0"/>
              <a:t>p</a:t>
            </a:r>
            <a:r>
              <a:rPr lang="ru-RU" sz="6000" dirty="0" smtClean="0"/>
              <a:t>=</a:t>
            </a:r>
            <a:r>
              <a:rPr lang="en-US" sz="6000" dirty="0" err="1" smtClean="0"/>
              <a:t>const</a:t>
            </a:r>
            <a:endParaRPr lang="en-US" sz="6000" dirty="0" smtClean="0"/>
          </a:p>
          <a:p>
            <a:r>
              <a:rPr lang="en-US" sz="6000" dirty="0" smtClean="0"/>
              <a:t>V=</a:t>
            </a:r>
            <a:r>
              <a:rPr lang="en-US" sz="6000" dirty="0" err="1" smtClean="0"/>
              <a:t>const</a:t>
            </a:r>
            <a:endParaRPr lang="en-US" sz="6000" dirty="0" smtClean="0"/>
          </a:p>
          <a:p>
            <a:r>
              <a:rPr lang="en-US" sz="6000" dirty="0" smtClean="0"/>
              <a:t>T=</a:t>
            </a:r>
            <a:r>
              <a:rPr lang="en-US" sz="6000" dirty="0" err="1" smtClean="0"/>
              <a:t>const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52013"/>
            <a:ext cx="2861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pV</a:t>
            </a:r>
            <a:r>
              <a:rPr lang="en-US" sz="6000" dirty="0" smtClean="0"/>
              <a:t>=</a:t>
            </a:r>
            <a:r>
              <a:rPr lang="en-US" sz="6000" dirty="0" smtClean="0">
                <a:sym typeface="Symbol" panose="05050102010706020507" pitchFamily="18" charset="2"/>
              </a:rPr>
              <a:t>RT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8492359" y="2606566"/>
            <a:ext cx="3174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ym typeface="Symbol" panose="05050102010706020507" pitchFamily="18" charset="2"/>
              </a:rPr>
              <a:t></a:t>
            </a:r>
            <a:r>
              <a:rPr lang="en-US" sz="6000" dirty="0" smtClean="0">
                <a:sym typeface="Symbol" panose="05050102010706020507" pitchFamily="18" charset="2"/>
              </a:rPr>
              <a:t>=</a:t>
            </a:r>
            <a:r>
              <a:rPr lang="en-US" sz="6000" dirty="0" err="1" smtClean="0">
                <a:sym typeface="Symbol" panose="05050102010706020507" pitchFamily="18" charset="2"/>
              </a:rPr>
              <a:t>const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34965" y="4736833"/>
                <a:ext cx="1813035" cy="132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000" dirty="0" smtClean="0">
                    <a:sym typeface="Symbol" panose="05050102010706020507" pitchFamily="18" charset="2"/>
                  </a:rPr>
                  <a:t></a:t>
                </a:r>
                <a:r>
                  <a:rPr lang="en-US" sz="6000" dirty="0" smtClean="0"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𝑀</m:t>
                        </m:r>
                      </m:den>
                    </m:f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965" y="4736833"/>
                <a:ext cx="1813035" cy="1322863"/>
              </a:xfrm>
              <a:prstGeom prst="rect">
                <a:avLst/>
              </a:prstGeom>
              <a:blipFill rotWithShape="0">
                <a:blip r:embed="rId2"/>
                <a:stretch>
                  <a:fillRect l="-20539" t="-7834" b="-16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920359" y="5139559"/>
            <a:ext cx="7210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 (</a:t>
            </a:r>
            <a:r>
              <a:rPr lang="ru-RU" sz="4000" dirty="0" smtClean="0"/>
              <a:t>воздуха</a:t>
            </a:r>
            <a:r>
              <a:rPr lang="en-US" sz="4000" dirty="0" smtClean="0"/>
              <a:t>)</a:t>
            </a:r>
            <a:r>
              <a:rPr lang="ru-RU" sz="4000" dirty="0" smtClean="0"/>
              <a:t> = 29 г</a:t>
            </a:r>
            <a:r>
              <a:rPr lang="en-US" sz="4000" dirty="0" smtClean="0"/>
              <a:t>/</a:t>
            </a:r>
            <a:r>
              <a:rPr lang="ru-RU" sz="4000" dirty="0" smtClean="0"/>
              <a:t>моль</a:t>
            </a:r>
          </a:p>
          <a:p>
            <a:r>
              <a:rPr lang="ru-RU" sz="4000" dirty="0" smtClean="0"/>
              <a:t>М (водяного пара) = 18 г</a:t>
            </a:r>
            <a:r>
              <a:rPr lang="en-US" sz="4000" dirty="0" smtClean="0"/>
              <a:t>/</a:t>
            </a:r>
            <a:r>
              <a:rPr lang="ru-RU" sz="4000" dirty="0" smtClean="0"/>
              <a:t>моль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5905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94" y="283778"/>
            <a:ext cx="9356013" cy="6559301"/>
          </a:xfrm>
        </p:spPr>
      </p:pic>
    </p:spTree>
    <p:extLst>
      <p:ext uri="{BB962C8B-B14F-4D97-AF65-F5344CB8AC3E}">
        <p14:creationId xmlns:p14="http://schemas.microsoft.com/office/powerpoint/2010/main" val="26732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38"/>
          <a:stretch/>
        </p:blipFill>
        <p:spPr>
          <a:xfrm>
            <a:off x="35803" y="88777"/>
            <a:ext cx="12049950" cy="2965141"/>
          </a:xfrm>
        </p:spPr>
      </p:pic>
      <p:sp>
        <p:nvSpPr>
          <p:cNvPr id="5" name="TextBox 4"/>
          <p:cNvSpPr txBox="1"/>
          <p:nvPr/>
        </p:nvSpPr>
        <p:spPr>
          <a:xfrm>
            <a:off x="6303146" y="2556769"/>
            <a:ext cx="147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1662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93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46"/>
          <a:stretch/>
        </p:blipFill>
        <p:spPr>
          <a:xfrm>
            <a:off x="35803" y="88777"/>
            <a:ext cx="12049950" cy="4811697"/>
          </a:xfrm>
          <a:prstGeom prst="rect">
            <a:avLst/>
          </a:prstGeom>
        </p:spPr>
      </p:pic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6262456" y="2580226"/>
            <a:ext cx="1815685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dirty="0" smtClean="0"/>
              <a:t>1662 год</a:t>
            </a:r>
            <a:endParaRPr lang="ru-RU" sz="18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6262455" y="4374995"/>
            <a:ext cx="1815685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/>
              <a:t>1802 год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505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63"/>
            <a:ext cx="12049950" cy="6791037"/>
          </a:xfrm>
          <a:prstGeom prst="rect">
            <a:avLst/>
          </a:prstGeom>
        </p:spPr>
      </p:pic>
      <p:sp>
        <p:nvSpPr>
          <p:cNvPr id="5" name="Объект 4"/>
          <p:cNvSpPr txBox="1">
            <a:spLocks/>
          </p:cNvSpPr>
          <p:nvPr/>
        </p:nvSpPr>
        <p:spPr>
          <a:xfrm>
            <a:off x="6262456" y="2580226"/>
            <a:ext cx="1815685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smtClean="0"/>
              <a:t>1662 год</a:t>
            </a:r>
            <a:endParaRPr lang="ru-RU" sz="18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6262456" y="4378594"/>
            <a:ext cx="1815685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/>
              <a:t>1802 год</a:t>
            </a:r>
            <a:endParaRPr lang="ru-RU" sz="18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262456" y="6141084"/>
            <a:ext cx="1815685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/>
              <a:t>1801 год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13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больше?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203" y="2230750"/>
            <a:ext cx="3938243" cy="2848752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5433134" y="4563122"/>
            <a:ext cx="62144" cy="53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57243" y="400129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64964" y="4001294"/>
            <a:ext cx="63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604390" y="4001294"/>
            <a:ext cx="63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051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больше?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203" y="2230750"/>
            <a:ext cx="3938243" cy="2848752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5433134" y="4563122"/>
            <a:ext cx="62144" cy="53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57243" y="400129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64964" y="4001294"/>
            <a:ext cx="63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604390" y="4001294"/>
            <a:ext cx="63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545367" y="2512381"/>
            <a:ext cx="2698812" cy="313381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45367" y="3391270"/>
            <a:ext cx="4049548" cy="225492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2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больше?</a:t>
            </a:r>
            <a:endParaRPr lang="ru-RU" dirty="0"/>
          </a:p>
        </p:txBody>
      </p:sp>
      <p:pic>
        <p:nvPicPr>
          <p:cNvPr id="1026" name="Picture 2" descr="https://konspekta.net/lektsianew/baza13/3773091836656.files/image1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78" y="1825625"/>
            <a:ext cx="61226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16" y="1825625"/>
            <a:ext cx="4498306" cy="3253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3191" y="1531532"/>
            <a:ext cx="66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Р</a:t>
            </a:r>
          </a:p>
        </p:txBody>
      </p:sp>
      <p:sp>
        <p:nvSpPr>
          <p:cNvPr id="8" name="Овал 7"/>
          <p:cNvSpPr/>
          <p:nvPr/>
        </p:nvSpPr>
        <p:spPr>
          <a:xfrm>
            <a:off x="5308847" y="2654423"/>
            <a:ext cx="2494625" cy="229931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158</Words>
  <Application>Microsoft Office PowerPoint</Application>
  <PresentationFormat>Широкоэкранный</PresentationFormat>
  <Paragraphs>67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Symbol</vt:lpstr>
      <vt:lpstr>Тема Office</vt:lpstr>
      <vt:lpstr>Изопроцессы </vt:lpstr>
      <vt:lpstr>Масса воздуха в кабинете</vt:lpstr>
      <vt:lpstr>Презентация PowerPoint</vt:lpstr>
      <vt:lpstr>Презентация PowerPoint</vt:lpstr>
      <vt:lpstr>Презентация PowerPoint</vt:lpstr>
      <vt:lpstr>Презентация PowerPoint</vt:lpstr>
      <vt:lpstr>Где больше?</vt:lpstr>
      <vt:lpstr>Где больше?</vt:lpstr>
      <vt:lpstr>Где больше?</vt:lpstr>
      <vt:lpstr>Где больше?</vt:lpstr>
      <vt:lpstr>Где больше?</vt:lpstr>
      <vt:lpstr>Работа</vt:lpstr>
      <vt:lpstr>Работа</vt:lpstr>
      <vt:lpstr>Работа</vt:lpstr>
      <vt:lpstr>Презентация PowerPoint</vt:lpstr>
      <vt:lpstr>Изохорный процесс</vt:lpstr>
      <vt:lpstr>Изобарный процесс</vt:lpstr>
      <vt:lpstr>Изотермический процесс</vt:lpstr>
      <vt:lpstr>Адиобатный процесс</vt:lpstr>
      <vt:lpstr>Презентация PowerPoint</vt:lpstr>
      <vt:lpstr>Так что же с массой воздуха?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Изопроцессы </dc:title>
  <dc:creator>Михаил</dc:creator>
  <cp:lastModifiedBy>Михаил</cp:lastModifiedBy>
  <cp:revision>9</cp:revision>
  <dcterms:created xsi:type="dcterms:W3CDTF">2024-02-22T08:05:38Z</dcterms:created>
  <dcterms:modified xsi:type="dcterms:W3CDTF">2024-02-23T07:40:26Z</dcterms:modified>
</cp:coreProperties>
</file>