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646" r:id="rId2"/>
    <p:sldId id="787" r:id="rId3"/>
    <p:sldId id="346" r:id="rId4"/>
    <p:sldId id="781" r:id="rId5"/>
    <p:sldId id="779" r:id="rId6"/>
    <p:sldId id="780" r:id="rId7"/>
    <p:sldId id="293" r:id="rId8"/>
    <p:sldId id="304" r:id="rId9"/>
    <p:sldId id="333" r:id="rId10"/>
    <p:sldId id="317" r:id="rId11"/>
    <p:sldId id="777" r:id="rId12"/>
    <p:sldId id="821" r:id="rId13"/>
    <p:sldId id="792" r:id="rId14"/>
    <p:sldId id="786" r:id="rId15"/>
    <p:sldId id="793" r:id="rId16"/>
    <p:sldId id="794" r:id="rId17"/>
    <p:sldId id="795" r:id="rId18"/>
    <p:sldId id="796" r:id="rId19"/>
    <p:sldId id="797" r:id="rId20"/>
    <p:sldId id="798" r:id="rId21"/>
    <p:sldId id="799" r:id="rId22"/>
    <p:sldId id="800" r:id="rId23"/>
    <p:sldId id="801" r:id="rId24"/>
    <p:sldId id="802" r:id="rId25"/>
    <p:sldId id="803" r:id="rId26"/>
    <p:sldId id="804" r:id="rId27"/>
    <p:sldId id="805" r:id="rId28"/>
    <p:sldId id="806" r:id="rId29"/>
    <p:sldId id="807" r:id="rId30"/>
    <p:sldId id="808" r:id="rId31"/>
    <p:sldId id="809" r:id="rId32"/>
    <p:sldId id="810" r:id="rId33"/>
    <p:sldId id="811" r:id="rId34"/>
    <p:sldId id="812" r:id="rId35"/>
    <p:sldId id="813" r:id="rId36"/>
    <p:sldId id="814" r:id="rId37"/>
    <p:sldId id="815" r:id="rId38"/>
    <p:sldId id="816" r:id="rId39"/>
    <p:sldId id="817" r:id="rId40"/>
    <p:sldId id="818" r:id="rId41"/>
    <p:sldId id="819" r:id="rId42"/>
    <p:sldId id="822" r:id="rId43"/>
    <p:sldId id="823" r:id="rId44"/>
    <p:sldId id="778" r:id="rId45"/>
  </p:sldIdLst>
  <p:sldSz cx="12192000" cy="6858000"/>
  <p:notesSz cx="6794500" cy="9931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Юраi" initials="Ю" lastIdx="2" clrIdx="0">
    <p:extLst>
      <p:ext uri="{19B8F6BF-5375-455C-9EA6-DF929625EA0E}">
        <p15:presenceInfo xmlns:p15="http://schemas.microsoft.com/office/powerpoint/2012/main" userId="Юра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563"/>
    <a:srgbClr val="1109B9"/>
    <a:srgbClr val="0F3331"/>
    <a:srgbClr val="1B5956"/>
    <a:srgbClr val="007434"/>
    <a:srgbClr val="002E15"/>
    <a:srgbClr val="1D1D57"/>
    <a:srgbClr val="0E2C2B"/>
    <a:srgbClr val="993747"/>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78" autoAdjust="0"/>
    <p:restoredTop sz="94660"/>
  </p:normalViewPr>
  <p:slideViewPr>
    <p:cSldViewPr>
      <p:cViewPr varScale="1">
        <p:scale>
          <a:sx n="48" d="100"/>
          <a:sy n="48" d="100"/>
        </p:scale>
        <p:origin x="58" y="17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147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2C931C9F-D58E-4390-90C0-93EEEF7EE4F3}" type="datetimeFigureOut">
              <a:rPr lang="ru-RU" smtClean="0"/>
              <a:t>25.02.2023</a:t>
            </a:fld>
            <a:endParaRPr lang="ru-RU"/>
          </a:p>
        </p:txBody>
      </p:sp>
      <p:sp>
        <p:nvSpPr>
          <p:cNvPr id="4" name="Нижний колонтитул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4E0D0637-D4BF-4001-AF10-9588D84BEE15}" type="slidenum">
              <a:rPr lang="ru-RU" smtClean="0"/>
              <a:t>‹#›</a:t>
            </a:fld>
            <a:endParaRPr lang="ru-RU"/>
          </a:p>
        </p:txBody>
      </p:sp>
    </p:spTree>
    <p:extLst>
      <p:ext uri="{BB962C8B-B14F-4D97-AF65-F5344CB8AC3E}">
        <p14:creationId xmlns:p14="http://schemas.microsoft.com/office/powerpoint/2010/main" val="4234968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292B245-C6A1-45E5-B294-66286B12C558}" type="datetimeFigureOut">
              <a:rPr lang="ru-RU" smtClean="0"/>
              <a:pPr/>
              <a:t>25.02.2023</a:t>
            </a:fld>
            <a:endParaRPr lang="ru-RU"/>
          </a:p>
        </p:txBody>
      </p:sp>
      <p:sp>
        <p:nvSpPr>
          <p:cNvPr id="4" name="Образ слайда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65301C07-DD5E-4BB8-A761-745995BD5503}" type="slidenum">
              <a:rPr lang="ru-RU" smtClean="0"/>
              <a:pPr/>
              <a:t>‹#›</a:t>
            </a:fld>
            <a:endParaRPr lang="ru-RU"/>
          </a:p>
        </p:txBody>
      </p:sp>
    </p:spTree>
    <p:extLst>
      <p:ext uri="{BB962C8B-B14F-4D97-AF65-F5344CB8AC3E}">
        <p14:creationId xmlns:p14="http://schemas.microsoft.com/office/powerpoint/2010/main" val="236947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4538"/>
            <a:ext cx="6619875"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301C07-DD5E-4BB8-A761-745995BD5503}" type="slidenum">
              <a:rPr lang="ru-RU" smtClean="0"/>
              <a:pPr/>
              <a:t>1</a:t>
            </a:fld>
            <a:endParaRPr lang="ru-RU"/>
          </a:p>
        </p:txBody>
      </p:sp>
    </p:spTree>
    <p:extLst>
      <p:ext uri="{BB962C8B-B14F-4D97-AF65-F5344CB8AC3E}">
        <p14:creationId xmlns:p14="http://schemas.microsoft.com/office/powerpoint/2010/main" val="53749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4320E3-3F62-4A23-8704-52BD35BCA10E}" type="slidenum">
              <a:rPr lang="en-US" altLang="ru-RU"/>
              <a:pPr>
                <a:spcBef>
                  <a:spcPct val="0"/>
                </a:spcBef>
              </a:pPr>
              <a:t>23</a:t>
            </a:fld>
            <a:endParaRPr lang="en-US" altLang="ru-RU"/>
          </a:p>
        </p:txBody>
      </p:sp>
      <p:sp>
        <p:nvSpPr>
          <p:cNvPr id="21507" name="Rectangle 2"/>
          <p:cNvSpPr>
            <a:spLocks noGrp="1" noRot="1" noChangeAspect="1" noChangeArrowheads="1" noTextEdit="1"/>
          </p:cNvSpPr>
          <p:nvPr>
            <p:ph type="sldImg"/>
          </p:nvPr>
        </p:nvSpPr>
        <p:spPr>
          <a:ln/>
        </p:spPr>
      </p:sp>
      <p:sp>
        <p:nvSpPr>
          <p:cNvPr id="21508"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2150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56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9FB703-50C7-4CCC-B643-0AF91E1D949A}" type="slidenum">
              <a:rPr lang="en-US" altLang="ru-RU"/>
              <a:pPr>
                <a:spcBef>
                  <a:spcPct val="0"/>
                </a:spcBef>
              </a:pPr>
              <a:t>24</a:t>
            </a:fld>
            <a:endParaRPr lang="en-US" altLang="ru-RU"/>
          </a:p>
        </p:txBody>
      </p:sp>
      <p:sp>
        <p:nvSpPr>
          <p:cNvPr id="23555" name="Rectangle 2"/>
          <p:cNvSpPr>
            <a:spLocks noGrp="1" noRot="1" noChangeAspect="1" noChangeArrowheads="1" noTextEdit="1"/>
          </p:cNvSpPr>
          <p:nvPr>
            <p:ph type="sldImg"/>
          </p:nvPr>
        </p:nvSpPr>
        <p:spPr>
          <a:ln/>
        </p:spPr>
      </p:sp>
      <p:sp>
        <p:nvSpPr>
          <p:cNvPr id="23556"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2355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85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B7AC12-11FF-4C6D-938B-9D0F4C5213CF}" type="slidenum">
              <a:rPr lang="en-US" altLang="ru-RU"/>
              <a:pPr>
                <a:spcBef>
                  <a:spcPct val="0"/>
                </a:spcBef>
              </a:pPr>
              <a:t>25</a:t>
            </a:fld>
            <a:endParaRPr lang="en-US" altLang="ru-RU"/>
          </a:p>
        </p:txBody>
      </p:sp>
      <p:sp>
        <p:nvSpPr>
          <p:cNvPr id="25603" name="Rectangle 2"/>
          <p:cNvSpPr>
            <a:spLocks noGrp="1" noRot="1" noChangeAspect="1" noChangeArrowheads="1" noTextEdit="1"/>
          </p:cNvSpPr>
          <p:nvPr>
            <p:ph type="sldImg"/>
          </p:nvPr>
        </p:nvSpPr>
        <p:spPr>
          <a:ln/>
        </p:spPr>
      </p:sp>
      <p:sp>
        <p:nvSpPr>
          <p:cNvPr id="25604"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2560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16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72FA11-D4D0-4CEC-9C89-5DD6A5F658BB}" type="slidenum">
              <a:rPr lang="en-US" altLang="ru-RU"/>
              <a:pPr>
                <a:spcBef>
                  <a:spcPct val="0"/>
                </a:spcBef>
              </a:pPr>
              <a:t>26</a:t>
            </a:fld>
            <a:endParaRPr lang="en-US" altLang="ru-RU"/>
          </a:p>
        </p:txBody>
      </p:sp>
      <p:sp>
        <p:nvSpPr>
          <p:cNvPr id="27651" name="Rectangle 1026"/>
          <p:cNvSpPr>
            <a:spLocks noGrp="1" noRot="1" noChangeAspect="1" noChangeArrowheads="1" noTextEdit="1"/>
          </p:cNvSpPr>
          <p:nvPr>
            <p:ph type="sldImg"/>
          </p:nvPr>
        </p:nvSpPr>
        <p:spPr>
          <a:ln/>
        </p:spPr>
      </p:sp>
      <p:sp>
        <p:nvSpPr>
          <p:cNvPr id="27652" name="Rectangle 1028"/>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27653" name="Picture 102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69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BE5168-5F17-4CF9-9D2D-200511B23C6A}" type="slidenum">
              <a:rPr lang="en-US" altLang="ru-RU"/>
              <a:pPr>
                <a:spcBef>
                  <a:spcPct val="0"/>
                </a:spcBef>
              </a:pPr>
              <a:t>27</a:t>
            </a:fld>
            <a:endParaRPr lang="en-US" altLang="ru-RU"/>
          </a:p>
        </p:txBody>
      </p:sp>
      <p:sp>
        <p:nvSpPr>
          <p:cNvPr id="29699" name="Rectangle 2"/>
          <p:cNvSpPr>
            <a:spLocks noGrp="1" noRot="1" noChangeAspect="1" noChangeArrowheads="1" noTextEdit="1"/>
          </p:cNvSpPr>
          <p:nvPr>
            <p:ph type="sldImg"/>
          </p:nvPr>
        </p:nvSpPr>
        <p:spPr>
          <a:ln/>
        </p:spPr>
      </p:sp>
      <p:sp>
        <p:nvSpPr>
          <p:cNvPr id="29700"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2970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073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00FFC6-A21B-4945-BAAC-3F5070BFFF00}" type="slidenum">
              <a:rPr lang="en-US" altLang="ru-RU"/>
              <a:pPr>
                <a:spcBef>
                  <a:spcPct val="0"/>
                </a:spcBef>
              </a:pPr>
              <a:t>28</a:t>
            </a:fld>
            <a:endParaRPr lang="en-US" altLang="ru-RU"/>
          </a:p>
        </p:txBody>
      </p:sp>
      <p:sp>
        <p:nvSpPr>
          <p:cNvPr id="31747" name="Rectangle 2"/>
          <p:cNvSpPr>
            <a:spLocks noGrp="1" noRot="1" noChangeAspect="1" noChangeArrowheads="1" noTextEdit="1"/>
          </p:cNvSpPr>
          <p:nvPr>
            <p:ph type="sldImg"/>
          </p:nvPr>
        </p:nvSpPr>
        <p:spPr>
          <a:ln/>
        </p:spPr>
      </p:sp>
      <p:sp>
        <p:nvSpPr>
          <p:cNvPr id="31748"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174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78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98EA00-4928-406F-955C-5AD9F31A9308}" type="slidenum">
              <a:rPr lang="en-US" altLang="ru-RU"/>
              <a:pPr>
                <a:spcBef>
                  <a:spcPct val="0"/>
                </a:spcBef>
              </a:pPr>
              <a:t>29</a:t>
            </a:fld>
            <a:endParaRPr lang="en-US" altLang="ru-RU"/>
          </a:p>
        </p:txBody>
      </p:sp>
      <p:sp>
        <p:nvSpPr>
          <p:cNvPr id="33795" name="Rectangle 2"/>
          <p:cNvSpPr>
            <a:spLocks noGrp="1" noRot="1" noChangeAspect="1" noChangeArrowheads="1" noTextEdit="1"/>
          </p:cNvSpPr>
          <p:nvPr>
            <p:ph type="sldImg"/>
          </p:nvPr>
        </p:nvSpPr>
        <p:spPr>
          <a:ln/>
        </p:spPr>
      </p:sp>
      <p:sp>
        <p:nvSpPr>
          <p:cNvPr id="33796"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379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98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0305FB-557A-4C92-88AE-05E8C054A8C4}" type="slidenum">
              <a:rPr lang="en-US" altLang="ru-RU"/>
              <a:pPr>
                <a:spcBef>
                  <a:spcPct val="0"/>
                </a:spcBef>
              </a:pPr>
              <a:t>30</a:t>
            </a:fld>
            <a:endParaRPr lang="en-US" altLang="ru-RU"/>
          </a:p>
        </p:txBody>
      </p:sp>
      <p:sp>
        <p:nvSpPr>
          <p:cNvPr id="35843" name="Rectangle 2"/>
          <p:cNvSpPr>
            <a:spLocks noGrp="1" noRot="1" noChangeAspect="1" noChangeArrowheads="1" noTextEdit="1"/>
          </p:cNvSpPr>
          <p:nvPr>
            <p:ph type="sldImg"/>
          </p:nvPr>
        </p:nvSpPr>
        <p:spPr>
          <a:ln/>
        </p:spPr>
      </p:sp>
      <p:sp>
        <p:nvSpPr>
          <p:cNvPr id="35844"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584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508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DF825C-5DB5-469B-9A74-BC256857CADA}" type="slidenum">
              <a:rPr lang="en-US" altLang="ru-RU"/>
              <a:pPr>
                <a:spcBef>
                  <a:spcPct val="0"/>
                </a:spcBef>
              </a:pPr>
              <a:t>31</a:t>
            </a:fld>
            <a:endParaRPr lang="en-US" altLang="ru-RU"/>
          </a:p>
        </p:txBody>
      </p:sp>
      <p:sp>
        <p:nvSpPr>
          <p:cNvPr id="37891" name="Rectangle 2"/>
          <p:cNvSpPr>
            <a:spLocks noGrp="1" noRot="1" noChangeAspect="1" noChangeArrowheads="1" noTextEdit="1"/>
          </p:cNvSpPr>
          <p:nvPr>
            <p:ph type="sldImg"/>
          </p:nvPr>
        </p:nvSpPr>
        <p:spPr>
          <a:ln/>
        </p:spPr>
      </p:sp>
      <p:sp>
        <p:nvSpPr>
          <p:cNvPr id="37892"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789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50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E76065-2670-4604-AF2D-284D09DB5319}" type="slidenum">
              <a:rPr lang="en-US" altLang="ru-RU"/>
              <a:pPr>
                <a:spcBef>
                  <a:spcPct val="0"/>
                </a:spcBef>
              </a:pPr>
              <a:t>32</a:t>
            </a:fld>
            <a:endParaRPr lang="en-US" altLang="ru-RU"/>
          </a:p>
        </p:txBody>
      </p:sp>
      <p:sp>
        <p:nvSpPr>
          <p:cNvPr id="39939" name="Rectangle 2"/>
          <p:cNvSpPr>
            <a:spLocks noGrp="1" noRot="1" noChangeAspect="1" noChangeArrowheads="1" noTextEdit="1"/>
          </p:cNvSpPr>
          <p:nvPr>
            <p:ph type="sldImg"/>
          </p:nvPr>
        </p:nvSpPr>
        <p:spPr>
          <a:ln/>
        </p:spPr>
      </p:sp>
      <p:sp>
        <p:nvSpPr>
          <p:cNvPr id="39940"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3994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3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4D0BC9-DFF7-487C-A0C2-DFA4B674DBCF}" type="slidenum">
              <a:rPr lang="en-US" altLang="ru-RU"/>
              <a:pPr>
                <a:spcBef>
                  <a:spcPct val="0"/>
                </a:spcBef>
              </a:pPr>
              <a:t>15</a:t>
            </a:fld>
            <a:endParaRPr lang="en-US" altLang="ru-RU"/>
          </a:p>
        </p:txBody>
      </p:sp>
    </p:spTree>
    <p:extLst>
      <p:ext uri="{BB962C8B-B14F-4D97-AF65-F5344CB8AC3E}">
        <p14:creationId xmlns:p14="http://schemas.microsoft.com/office/powerpoint/2010/main" val="608517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C3BDB5-6A52-4516-A3F1-514730473117}" type="slidenum">
              <a:rPr lang="en-US" altLang="ru-RU"/>
              <a:pPr>
                <a:spcBef>
                  <a:spcPct val="0"/>
                </a:spcBef>
              </a:pPr>
              <a:t>33</a:t>
            </a:fld>
            <a:endParaRPr lang="en-US" altLang="ru-RU"/>
          </a:p>
        </p:txBody>
      </p:sp>
      <p:sp>
        <p:nvSpPr>
          <p:cNvPr id="41987" name="Rectangle 2"/>
          <p:cNvSpPr>
            <a:spLocks noGrp="1" noRot="1" noChangeAspect="1" noChangeArrowheads="1" noTextEdit="1"/>
          </p:cNvSpPr>
          <p:nvPr>
            <p:ph type="sldImg"/>
          </p:nvPr>
        </p:nvSpPr>
        <p:spPr>
          <a:ln/>
        </p:spPr>
      </p:sp>
      <p:sp>
        <p:nvSpPr>
          <p:cNvPr id="41988"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198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462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BCB5C9-AECC-46BB-8D73-9131ABC6EA93}" type="slidenum">
              <a:rPr lang="en-US" altLang="ru-RU"/>
              <a:pPr>
                <a:spcBef>
                  <a:spcPct val="0"/>
                </a:spcBef>
              </a:pPr>
              <a:t>34</a:t>
            </a:fld>
            <a:endParaRPr lang="en-US" altLang="ru-RU"/>
          </a:p>
        </p:txBody>
      </p:sp>
      <p:sp>
        <p:nvSpPr>
          <p:cNvPr id="44035" name="Rectangle 2"/>
          <p:cNvSpPr>
            <a:spLocks noGrp="1" noRot="1" noChangeAspect="1" noChangeArrowheads="1" noTextEdit="1"/>
          </p:cNvSpPr>
          <p:nvPr>
            <p:ph type="sldImg"/>
          </p:nvPr>
        </p:nvSpPr>
        <p:spPr>
          <a:ln/>
        </p:spPr>
      </p:sp>
      <p:sp>
        <p:nvSpPr>
          <p:cNvPr id="44036"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403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06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096638-F59D-402E-9522-3F19BE1392C0}" type="slidenum">
              <a:rPr lang="en-US" altLang="ru-RU"/>
              <a:pPr>
                <a:spcBef>
                  <a:spcPct val="0"/>
                </a:spcBef>
              </a:pPr>
              <a:t>35</a:t>
            </a:fld>
            <a:endParaRPr lang="en-US" altLang="ru-RU"/>
          </a:p>
        </p:txBody>
      </p:sp>
      <p:sp>
        <p:nvSpPr>
          <p:cNvPr id="46083" name="Rectangle 2"/>
          <p:cNvSpPr>
            <a:spLocks noGrp="1" noRot="1" noChangeAspect="1" noChangeArrowheads="1" noTextEdit="1"/>
          </p:cNvSpPr>
          <p:nvPr>
            <p:ph type="sldImg"/>
          </p:nvPr>
        </p:nvSpPr>
        <p:spPr>
          <a:ln/>
        </p:spPr>
      </p:sp>
      <p:sp>
        <p:nvSpPr>
          <p:cNvPr id="46084"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608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3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A5117A-7D8B-4E22-A1E0-2036ABB72B3B}" type="slidenum">
              <a:rPr lang="en-US" altLang="ru-RU"/>
              <a:pPr>
                <a:spcBef>
                  <a:spcPct val="0"/>
                </a:spcBef>
              </a:pPr>
              <a:t>36</a:t>
            </a:fld>
            <a:endParaRPr lang="en-US" altLang="ru-RU"/>
          </a:p>
        </p:txBody>
      </p:sp>
      <p:sp>
        <p:nvSpPr>
          <p:cNvPr id="48131" name="Rectangle 2"/>
          <p:cNvSpPr>
            <a:spLocks noGrp="1" noRot="1" noChangeAspect="1" noChangeArrowheads="1" noTextEdit="1"/>
          </p:cNvSpPr>
          <p:nvPr>
            <p:ph type="sldImg"/>
          </p:nvPr>
        </p:nvSpPr>
        <p:spPr>
          <a:ln/>
        </p:spPr>
      </p:sp>
      <p:sp>
        <p:nvSpPr>
          <p:cNvPr id="48132" name="Rectangle 8"/>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48133" name="Picture 9"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51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A15C6F-C02C-4F1B-9439-A11AF4DCC4FB}" type="slidenum">
              <a:rPr lang="en-US" altLang="ru-RU"/>
              <a:pPr>
                <a:spcBef>
                  <a:spcPct val="0"/>
                </a:spcBef>
              </a:pPr>
              <a:t>37</a:t>
            </a:fld>
            <a:endParaRPr lang="en-US" altLang="ru-RU"/>
          </a:p>
        </p:txBody>
      </p:sp>
      <p:sp>
        <p:nvSpPr>
          <p:cNvPr id="50179" name="Rectangle 2"/>
          <p:cNvSpPr>
            <a:spLocks noGrp="1" noRot="1" noChangeAspect="1" noChangeArrowheads="1" noTextEdit="1"/>
          </p:cNvSpPr>
          <p:nvPr>
            <p:ph type="sldImg"/>
          </p:nvPr>
        </p:nvSpPr>
        <p:spPr>
          <a:ln/>
        </p:spPr>
      </p:sp>
      <p:sp>
        <p:nvSpPr>
          <p:cNvPr id="50180" name="Rectangle 6"/>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0181" name="Picture 7"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154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2900A-17EF-4012-A18B-686423605497}" type="slidenum">
              <a:rPr lang="en-US" altLang="ru-RU"/>
              <a:pPr>
                <a:spcBef>
                  <a:spcPct val="0"/>
                </a:spcBef>
              </a:pPr>
              <a:t>38</a:t>
            </a:fld>
            <a:endParaRPr lang="en-US" altLang="ru-RU"/>
          </a:p>
        </p:txBody>
      </p:sp>
      <p:sp>
        <p:nvSpPr>
          <p:cNvPr id="52227" name="Rectangle 2"/>
          <p:cNvSpPr>
            <a:spLocks noGrp="1" noRot="1" noChangeAspect="1" noChangeArrowheads="1" noTextEdit="1"/>
          </p:cNvSpPr>
          <p:nvPr>
            <p:ph type="sldImg"/>
          </p:nvPr>
        </p:nvSpPr>
        <p:spPr>
          <a:ln/>
        </p:spPr>
      </p:sp>
      <p:sp>
        <p:nvSpPr>
          <p:cNvPr id="52228"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2229"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928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0C0E9B-237E-480E-BD34-BFF444FD8CC8}" type="slidenum">
              <a:rPr lang="en-US" altLang="ru-RU"/>
              <a:pPr>
                <a:spcBef>
                  <a:spcPct val="0"/>
                </a:spcBef>
              </a:pPr>
              <a:t>39</a:t>
            </a:fld>
            <a:endParaRPr lang="en-US" altLang="ru-RU"/>
          </a:p>
        </p:txBody>
      </p:sp>
      <p:sp>
        <p:nvSpPr>
          <p:cNvPr id="54275" name="Rectangle 2"/>
          <p:cNvSpPr>
            <a:spLocks noGrp="1" noRot="1" noChangeAspect="1" noChangeArrowheads="1" noTextEdit="1"/>
          </p:cNvSpPr>
          <p:nvPr>
            <p:ph type="sldImg"/>
          </p:nvPr>
        </p:nvSpPr>
        <p:spPr>
          <a:ln/>
        </p:spPr>
      </p:sp>
      <p:sp>
        <p:nvSpPr>
          <p:cNvPr id="54276"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4277"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43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D833F2-8E29-4E4F-94C0-630FA4F517F1}" type="slidenum">
              <a:rPr lang="en-US" altLang="ru-RU"/>
              <a:pPr>
                <a:spcBef>
                  <a:spcPct val="0"/>
                </a:spcBef>
              </a:pPr>
              <a:t>40</a:t>
            </a:fld>
            <a:endParaRPr lang="en-US" altLang="ru-RU"/>
          </a:p>
        </p:txBody>
      </p:sp>
      <p:sp>
        <p:nvSpPr>
          <p:cNvPr id="56323" name="Rectangle 2"/>
          <p:cNvSpPr>
            <a:spLocks noGrp="1" noRot="1" noChangeAspect="1" noChangeArrowheads="1" noTextEdit="1"/>
          </p:cNvSpPr>
          <p:nvPr>
            <p:ph type="sldImg"/>
          </p:nvPr>
        </p:nvSpPr>
        <p:spPr>
          <a:ln/>
        </p:spPr>
      </p:sp>
      <p:sp>
        <p:nvSpPr>
          <p:cNvPr id="56324"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6325"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860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F05400-49EB-4ABA-A416-E7A2B7373685}" type="slidenum">
              <a:rPr lang="en-US" altLang="ru-RU"/>
              <a:pPr>
                <a:spcBef>
                  <a:spcPct val="0"/>
                </a:spcBef>
              </a:pPr>
              <a:t>41</a:t>
            </a:fld>
            <a:endParaRPr lang="en-US" altLang="ru-RU"/>
          </a:p>
        </p:txBody>
      </p:sp>
      <p:sp>
        <p:nvSpPr>
          <p:cNvPr id="58371" name="Rectangle 2"/>
          <p:cNvSpPr>
            <a:spLocks noGrp="1" noRot="1" noChangeAspect="1" noChangeArrowheads="1" noTextEdit="1"/>
          </p:cNvSpPr>
          <p:nvPr>
            <p:ph type="sldImg"/>
          </p:nvPr>
        </p:nvSpPr>
        <p:spPr>
          <a:ln/>
        </p:spPr>
      </p:sp>
      <p:sp>
        <p:nvSpPr>
          <p:cNvPr id="58372"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5837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599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4538"/>
            <a:ext cx="6619875"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301C07-DD5E-4BB8-A761-745995BD5503}" type="slidenum">
              <a:rPr lang="ru-RU" smtClean="0"/>
              <a:pPr/>
              <a:t>42</a:t>
            </a:fld>
            <a:endParaRPr lang="ru-RU"/>
          </a:p>
        </p:txBody>
      </p:sp>
    </p:spTree>
    <p:extLst>
      <p:ext uri="{BB962C8B-B14F-4D97-AF65-F5344CB8AC3E}">
        <p14:creationId xmlns:p14="http://schemas.microsoft.com/office/powerpoint/2010/main" val="376359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F0DBE0-CC8C-4A0C-9C06-21BB37EBDFE2}" type="slidenum">
              <a:rPr lang="en-US" altLang="ru-RU"/>
              <a:pPr>
                <a:spcBef>
                  <a:spcPct val="0"/>
                </a:spcBef>
              </a:pPr>
              <a:t>16</a:t>
            </a:fld>
            <a:endParaRPr lang="en-US" altLang="ru-RU"/>
          </a:p>
        </p:txBody>
      </p:sp>
      <p:sp>
        <p:nvSpPr>
          <p:cNvPr id="7171" name="Rectangle 2"/>
          <p:cNvSpPr>
            <a:spLocks noGrp="1" noRot="1" noChangeAspect="1" noChangeArrowheads="1" noTextEdit="1"/>
          </p:cNvSpPr>
          <p:nvPr>
            <p:ph type="sldImg"/>
          </p:nvPr>
        </p:nvSpPr>
        <p:spPr>
          <a:xfrm>
            <a:off x="-341313" y="273050"/>
            <a:ext cx="3898901" cy="2193925"/>
          </a:xfrm>
          <a:ln/>
        </p:spPr>
      </p:sp>
      <p:sp>
        <p:nvSpPr>
          <p:cNvPr id="7172" name="Rectangle 4"/>
          <p:cNvSpPr>
            <a:spLocks noChangeArrowheads="1"/>
          </p:cNvSpPr>
          <p:nvPr/>
        </p:nvSpPr>
        <p:spPr bwMode="auto">
          <a:xfrm>
            <a:off x="160426" y="9102060"/>
            <a:ext cx="3818761" cy="50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a:latin typeface="Arial" panose="020B0604020202020204" pitchFamily="34" charset="0"/>
                <a:cs typeface="Times New Roman" panose="02020603050405020304" pitchFamily="18" charset="0"/>
              </a:rPr>
              <a:t>2.	Now, repeat Step 1 for the remaining four category placeholder names:</a:t>
            </a:r>
          </a:p>
        </p:txBody>
      </p:sp>
      <p:sp>
        <p:nvSpPr>
          <p:cNvPr id="7173" name="Text Box 6"/>
          <p:cNvSpPr txBox="1">
            <a:spLocks noChangeArrowheads="1"/>
          </p:cNvSpPr>
          <p:nvPr/>
        </p:nvSpPr>
        <p:spPr bwMode="auto">
          <a:xfrm>
            <a:off x="3153467" y="179317"/>
            <a:ext cx="346173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sz="1400" b="1">
                <a:latin typeface="Arial" panose="020B0604020202020204" pitchFamily="34" charset="0"/>
              </a:rPr>
              <a:t>Slide 2-Category Selection</a:t>
            </a:r>
          </a:p>
          <a:p>
            <a:pPr eaLnBrk="1" hangingPunct="1">
              <a:spcBef>
                <a:spcPct val="0"/>
              </a:spcBef>
            </a:pPr>
            <a:r>
              <a:rPr lang="en-US" altLang="ru-RU">
                <a:latin typeface="Arial" panose="020B0604020202020204" pitchFamily="34" charset="0"/>
              </a:rPr>
              <a:t>This slide is the main game board.  You go here to begin the game, and you return here after each Question/Answer slide. This is where the “contestant” selects one of the five categories and a dollar value for the question.  The higher the value, the more difficult the question.  When you open this slide, the categories appear one at a time, and the dollar values appear at random with an accompanying laser beep.  Here’s how it works: if the contestant selects the first category for $300, </a:t>
            </a:r>
            <a:r>
              <a:rPr lang="en-US" altLang="ru-RU" u="sng">
                <a:solidFill>
                  <a:srgbClr val="FF0000"/>
                </a:solidFill>
                <a:latin typeface="Arial" panose="020B0604020202020204" pitchFamily="34" charset="0"/>
              </a:rPr>
              <a:t>you would click on the $300 text under</a:t>
            </a:r>
            <a:r>
              <a:rPr lang="en-US" altLang="ru-RU">
                <a:latin typeface="Arial" panose="020B0604020202020204" pitchFamily="34" charset="0"/>
              </a:rPr>
              <a:t> </a:t>
            </a:r>
          </a:p>
        </p:txBody>
      </p:sp>
      <p:sp>
        <p:nvSpPr>
          <p:cNvPr id="7174" name="Text Box 9"/>
          <p:cNvSpPr txBox="1">
            <a:spLocks noChangeArrowheads="1"/>
          </p:cNvSpPr>
          <p:nvPr/>
        </p:nvSpPr>
        <p:spPr bwMode="auto">
          <a:xfrm>
            <a:off x="188736" y="4022562"/>
            <a:ext cx="649409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To tailor this slide, follow these instructions:</a:t>
            </a:r>
            <a:endParaRPr lang="en-US" altLang="ru-RU">
              <a:latin typeface="Arial" panose="020B0604020202020204" pitchFamily="34" charset="0"/>
            </a:endParaRP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Five different categories are used in the game.  The category names appear at the top of the columns on this slide and on the five associated Question/ Answer slides (one for each dollar value).  Rather than changing all of these separately, you will use the Replace command to change each placeholder category name only once.</a:t>
            </a:r>
            <a:endParaRPr lang="en-US" altLang="ru-RU" b="1">
              <a:latin typeface="Arial" panose="020B0604020202020204" pitchFamily="34" charset="0"/>
            </a:endParaRPr>
          </a:p>
        </p:txBody>
      </p:sp>
      <p:sp>
        <p:nvSpPr>
          <p:cNvPr id="7175" name="Rectangle 10"/>
          <p:cNvSpPr>
            <a:spLocks noChangeArrowheads="1"/>
          </p:cNvSpPr>
          <p:nvPr/>
        </p:nvSpPr>
        <p:spPr bwMode="auto">
          <a:xfrm>
            <a:off x="160426" y="5210537"/>
            <a:ext cx="4573705" cy="302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indent="-177800">
              <a:spcBef>
                <a:spcPct val="30000"/>
              </a:spcBef>
              <a:defRPr sz="1200">
                <a:solidFill>
                  <a:schemeClr val="tx1"/>
                </a:solidFill>
                <a:latin typeface="Times New Roman" panose="02020603050405020304" pitchFamily="18" charset="0"/>
              </a:defRPr>
            </a:lvl1pPr>
            <a:lvl2pPr indent="-16510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a:latin typeface="Arial" panose="020B0604020202020204" pitchFamily="34" charset="0"/>
                <a:cs typeface="Times New Roman" panose="02020603050405020304" pitchFamily="18" charset="0"/>
              </a:rPr>
              <a:t>1.  Under </a:t>
            </a:r>
            <a:r>
              <a:rPr lang="en-US" altLang="ru-RU">
                <a:solidFill>
                  <a:srgbClr val="FF0000"/>
                </a:solidFill>
                <a:latin typeface="Arial" panose="020B0604020202020204" pitchFamily="34" charset="0"/>
                <a:cs typeface="Times New Roman" panose="02020603050405020304" pitchFamily="18" charset="0"/>
              </a:rPr>
              <a:t>Edit</a:t>
            </a:r>
            <a:r>
              <a:rPr lang="en-US" altLang="ru-RU">
                <a:latin typeface="Arial" panose="020B0604020202020204" pitchFamily="34" charset="0"/>
                <a:cs typeface="Times New Roman" panose="02020603050405020304" pitchFamily="18" charset="0"/>
              </a:rPr>
              <a:t>, choose </a:t>
            </a:r>
            <a:r>
              <a:rPr lang="en-US" altLang="ru-RU">
                <a:solidFill>
                  <a:srgbClr val="FF0000"/>
                </a:solidFill>
                <a:latin typeface="Arial" panose="020B0604020202020204" pitchFamily="34" charset="0"/>
                <a:cs typeface="Times New Roman" panose="02020603050405020304" pitchFamily="18" charset="0"/>
              </a:rPr>
              <a:t>Replace</a:t>
            </a:r>
          </a:p>
          <a:p>
            <a:pPr lvl="1" eaLnBrk="1" hangingPunct="1">
              <a:buFontTx/>
              <a:buChar char="•"/>
            </a:pPr>
            <a:r>
              <a:rPr lang="en-US" altLang="ru-RU">
                <a:latin typeface="Arial" panose="020B0604020202020204" pitchFamily="34" charset="0"/>
                <a:cs typeface="Times New Roman" panose="02020603050405020304" pitchFamily="18" charset="0"/>
              </a:rPr>
              <a:t>Type the placeholder name for category 1 as shown in the pop-up at the right.</a:t>
            </a:r>
          </a:p>
          <a:p>
            <a:pPr lvl="1" eaLnBrk="1" hangingPunct="1">
              <a:buFontTx/>
              <a:buChar char="•"/>
            </a:pPr>
            <a:r>
              <a:rPr lang="en-US" altLang="ru-RU">
                <a:latin typeface="Arial" panose="020B0604020202020204" pitchFamily="34" charset="0"/>
                <a:cs typeface="Times New Roman" panose="02020603050405020304" pitchFamily="18" charset="0"/>
              </a:rPr>
              <a:t>Type in </a:t>
            </a:r>
            <a:r>
              <a:rPr lang="en-US" altLang="ru-RU" u="sng">
                <a:latin typeface="Arial" panose="020B0604020202020204" pitchFamily="34" charset="0"/>
                <a:cs typeface="Times New Roman" panose="02020603050405020304" pitchFamily="18" charset="0"/>
              </a:rPr>
              <a:t>your</a:t>
            </a:r>
            <a:r>
              <a:rPr lang="en-US" altLang="ru-RU">
                <a:latin typeface="Arial" panose="020B0604020202020204" pitchFamily="34" charset="0"/>
                <a:cs typeface="Times New Roman" panose="02020603050405020304" pitchFamily="18" charset="0"/>
              </a:rPr>
              <a:t> category name (e.g., Mixed Numbers) under </a:t>
            </a:r>
            <a:r>
              <a:rPr lang="en-US" altLang="ru-RU">
                <a:solidFill>
                  <a:srgbClr val="FF0000"/>
                </a:solidFill>
                <a:latin typeface="Arial" panose="020B0604020202020204" pitchFamily="34" charset="0"/>
                <a:cs typeface="Times New Roman" panose="02020603050405020304" pitchFamily="18" charset="0"/>
              </a:rPr>
              <a:t>Replace with:</a:t>
            </a:r>
          </a:p>
          <a:p>
            <a:pPr lvl="1" eaLnBrk="1" hangingPunct="1"/>
            <a:r>
              <a:rPr lang="en-US" altLang="ru-RU">
                <a:solidFill>
                  <a:srgbClr val="FF0000"/>
                </a:solidFill>
                <a:latin typeface="Arial" panose="020B0604020202020204" pitchFamily="34" charset="0"/>
                <a:cs typeface="Times New Roman" panose="02020603050405020304" pitchFamily="18" charset="0"/>
              </a:rPr>
              <a:t>	</a:t>
            </a:r>
            <a:r>
              <a:rPr lang="en-US" altLang="ru-RU">
                <a:latin typeface="Arial" panose="020B0604020202020204" pitchFamily="34" charset="0"/>
                <a:cs typeface="Times New Roman" panose="02020603050405020304" pitchFamily="18" charset="0"/>
              </a:rPr>
              <a:t>The Replace pop-up should now look like the one on the right, only with your category name.</a:t>
            </a:r>
            <a:endParaRPr lang="en-US" altLang="ru-RU">
              <a:solidFill>
                <a:srgbClr val="FF0000"/>
              </a:solidFill>
              <a:latin typeface="Arial" panose="020B0604020202020204" pitchFamily="34" charset="0"/>
              <a:cs typeface="Times New Roman" panose="02020603050405020304" pitchFamily="18" charset="0"/>
            </a:endParaRPr>
          </a:p>
          <a:p>
            <a:pPr lvl="1" eaLnBrk="1" hangingPunct="1">
              <a:buFontTx/>
              <a:buChar char="•"/>
            </a:pPr>
            <a:r>
              <a:rPr lang="en-US" altLang="ru-RU">
                <a:latin typeface="Arial" panose="020B0604020202020204" pitchFamily="34" charset="0"/>
                <a:cs typeface="Times New Roman" panose="02020603050405020304" pitchFamily="18" charset="0"/>
              </a:rPr>
              <a:t>Click the </a:t>
            </a:r>
            <a:r>
              <a:rPr lang="en-US" altLang="ru-RU">
                <a:solidFill>
                  <a:srgbClr val="FF0000"/>
                </a:solidFill>
                <a:latin typeface="Arial" panose="020B0604020202020204" pitchFamily="34" charset="0"/>
                <a:cs typeface="Times New Roman" panose="02020603050405020304" pitchFamily="18" charset="0"/>
              </a:rPr>
              <a:t>Replace All</a:t>
            </a:r>
            <a:r>
              <a:rPr lang="en-US" altLang="ru-RU">
                <a:latin typeface="Arial" panose="020B0604020202020204" pitchFamily="34" charset="0"/>
                <a:cs typeface="Times New Roman" panose="02020603050405020304" pitchFamily="18" charset="0"/>
              </a:rPr>
              <a:t> button to make the changes.</a:t>
            </a:r>
          </a:p>
          <a:p>
            <a:pPr lvl="1" eaLnBrk="1" hangingPunct="1"/>
            <a:r>
              <a:rPr lang="en-US" altLang="ru-RU">
                <a:latin typeface="Arial" panose="020B0604020202020204" pitchFamily="34" charset="0"/>
                <a:cs typeface="Times New Roman" panose="02020603050405020304" pitchFamily="18" charset="0"/>
              </a:rPr>
              <a:t>	You will then see this pop-up</a:t>
            </a:r>
          </a:p>
          <a:p>
            <a:pPr lvl="1" eaLnBrk="1" hangingPunct="1"/>
            <a:endParaRPr lang="en-US" altLang="ru-RU" sz="200">
              <a:latin typeface="Arial" panose="020B0604020202020204" pitchFamily="34" charset="0"/>
              <a:cs typeface="Times New Roman" panose="02020603050405020304" pitchFamily="18" charset="0"/>
            </a:endParaRPr>
          </a:p>
          <a:p>
            <a:pPr lvl="1" eaLnBrk="1" hangingPunct="1">
              <a:buFontTx/>
              <a:buChar char="•"/>
            </a:pPr>
            <a:r>
              <a:rPr lang="en-US" altLang="ru-RU">
                <a:latin typeface="Arial" panose="020B0604020202020204" pitchFamily="34" charset="0"/>
                <a:cs typeface="Times New Roman" panose="02020603050405020304" pitchFamily="18" charset="0"/>
              </a:rPr>
              <a:t>Click the </a:t>
            </a:r>
            <a:r>
              <a:rPr lang="en-US" altLang="ru-RU">
                <a:solidFill>
                  <a:srgbClr val="FF0000"/>
                </a:solidFill>
                <a:latin typeface="Arial" panose="020B0604020202020204" pitchFamily="34" charset="0"/>
                <a:cs typeface="Times New Roman" panose="02020603050405020304" pitchFamily="18" charset="0"/>
              </a:rPr>
              <a:t>OK</a:t>
            </a:r>
            <a:r>
              <a:rPr lang="en-US" altLang="ru-RU">
                <a:latin typeface="Arial" panose="020B0604020202020204" pitchFamily="34" charset="0"/>
                <a:cs typeface="Times New Roman" panose="02020603050405020304" pitchFamily="18" charset="0"/>
              </a:rPr>
              <a:t> button.  This replaces the six occurrences of the specified placeholder category name with your category name.  After this, the top of the slide will look like this:</a:t>
            </a:r>
          </a:p>
        </p:txBody>
      </p:sp>
      <p:grpSp>
        <p:nvGrpSpPr>
          <p:cNvPr id="7176" name="Group 11"/>
          <p:cNvGrpSpPr>
            <a:grpSpLocks/>
          </p:cNvGrpSpPr>
          <p:nvPr/>
        </p:nvGrpSpPr>
        <p:grpSpPr bwMode="auto">
          <a:xfrm>
            <a:off x="4675938" y="5465719"/>
            <a:ext cx="2118562" cy="1182802"/>
            <a:chOff x="1851" y="1698"/>
            <a:chExt cx="2058" cy="924"/>
          </a:xfrm>
        </p:grpSpPr>
        <p:pic>
          <p:nvPicPr>
            <p:cNvPr id="719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 y="1698"/>
              <a:ext cx="2058"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4" name="Oval 13"/>
            <p:cNvSpPr>
              <a:spLocks noChangeArrowheads="1"/>
            </p:cNvSpPr>
            <p:nvPr/>
          </p:nvSpPr>
          <p:spPr bwMode="auto">
            <a:xfrm>
              <a:off x="1860" y="1932"/>
              <a:ext cx="360" cy="18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ru-RU" altLang="ru-RU">
                <a:latin typeface="Arial" panose="020B0604020202020204" pitchFamily="34" charset="0"/>
              </a:endParaRPr>
            </a:p>
          </p:txBody>
        </p:sp>
        <p:sp>
          <p:nvSpPr>
            <p:cNvPr id="7195" name="Oval 14"/>
            <p:cNvSpPr>
              <a:spLocks noChangeArrowheads="1"/>
            </p:cNvSpPr>
            <p:nvPr/>
          </p:nvSpPr>
          <p:spPr bwMode="auto">
            <a:xfrm>
              <a:off x="1860" y="2184"/>
              <a:ext cx="612" cy="16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ru-RU" altLang="ru-RU">
                <a:latin typeface="Arial" panose="020B0604020202020204" pitchFamily="34" charset="0"/>
              </a:endParaRPr>
            </a:p>
          </p:txBody>
        </p:sp>
      </p:grpSp>
      <p:sp>
        <p:nvSpPr>
          <p:cNvPr id="7177" name="Line 16"/>
          <p:cNvSpPr>
            <a:spLocks noChangeShapeType="1"/>
          </p:cNvSpPr>
          <p:nvPr/>
        </p:nvSpPr>
        <p:spPr bwMode="auto">
          <a:xfrm flipV="1">
            <a:off x="1755246" y="6200228"/>
            <a:ext cx="2881371" cy="827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178" name="Line 17"/>
          <p:cNvSpPr>
            <a:spLocks noChangeShapeType="1"/>
          </p:cNvSpPr>
          <p:nvPr/>
        </p:nvSpPr>
        <p:spPr bwMode="auto">
          <a:xfrm>
            <a:off x="2113844" y="5807110"/>
            <a:ext cx="2522773" cy="4827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717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339" y="6738180"/>
            <a:ext cx="2477161" cy="624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Line 20"/>
          <p:cNvSpPr>
            <a:spLocks noChangeShapeType="1"/>
          </p:cNvSpPr>
          <p:nvPr/>
        </p:nvSpPr>
        <p:spPr bwMode="auto">
          <a:xfrm flipV="1">
            <a:off x="2702072" y="7183023"/>
            <a:ext cx="1582238" cy="62071"/>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181" name="Rectangle 22"/>
          <p:cNvSpPr>
            <a:spLocks noChangeArrowheads="1"/>
          </p:cNvSpPr>
          <p:nvPr/>
        </p:nvSpPr>
        <p:spPr bwMode="auto">
          <a:xfrm>
            <a:off x="251648" y="2612165"/>
            <a:ext cx="63666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u="sng">
                <a:solidFill>
                  <a:srgbClr val="FF0000"/>
                </a:solidFill>
                <a:latin typeface="Arial" panose="020B0604020202020204" pitchFamily="34" charset="0"/>
              </a:rPr>
              <a:t>the 1st category</a:t>
            </a:r>
            <a:r>
              <a:rPr lang="en-US" altLang="ru-RU">
                <a:latin typeface="Arial" panose="020B0604020202020204" pitchFamily="34" charset="0"/>
              </a:rPr>
              <a:t> (i.e., the 3rd dollar box in column one).  As a result, the corresponding Question/Answer slide will automatically appear.  Once the question, and then the answer, for that slide have been shown, you will click on the arrow in the bottom right of that slide to return to this main slide.  When you return to this slide, the dollar amount for the box you selected will have changed from white to blue to show that that particular question has already been used.  Below, you will see how to tailor the game for your particular categories.</a:t>
            </a:r>
          </a:p>
        </p:txBody>
      </p:sp>
      <p:sp>
        <p:nvSpPr>
          <p:cNvPr id="7182" name="Line 23"/>
          <p:cNvSpPr>
            <a:spLocks noChangeShapeType="1"/>
          </p:cNvSpPr>
          <p:nvPr/>
        </p:nvSpPr>
        <p:spPr bwMode="auto">
          <a:xfrm>
            <a:off x="3120438" y="165523"/>
            <a:ext cx="35199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3" name="Line 24"/>
          <p:cNvSpPr>
            <a:spLocks noChangeShapeType="1"/>
          </p:cNvSpPr>
          <p:nvPr/>
        </p:nvSpPr>
        <p:spPr bwMode="auto">
          <a:xfrm>
            <a:off x="3133019" y="165523"/>
            <a:ext cx="0" cy="23862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4" name="Line 25"/>
          <p:cNvSpPr>
            <a:spLocks noChangeShapeType="1"/>
          </p:cNvSpPr>
          <p:nvPr/>
        </p:nvSpPr>
        <p:spPr bwMode="auto">
          <a:xfrm flipH="1">
            <a:off x="279959" y="2551818"/>
            <a:ext cx="28530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5" name="Line 26"/>
          <p:cNvSpPr>
            <a:spLocks noChangeShapeType="1"/>
          </p:cNvSpPr>
          <p:nvPr/>
        </p:nvSpPr>
        <p:spPr bwMode="auto">
          <a:xfrm>
            <a:off x="273667" y="2544922"/>
            <a:ext cx="0" cy="1375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6" name="Line 27"/>
          <p:cNvSpPr>
            <a:spLocks noChangeShapeType="1"/>
          </p:cNvSpPr>
          <p:nvPr/>
        </p:nvSpPr>
        <p:spPr bwMode="auto">
          <a:xfrm>
            <a:off x="273668" y="3941524"/>
            <a:ext cx="63698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87" name="Line 28"/>
          <p:cNvSpPr>
            <a:spLocks noChangeShapeType="1"/>
          </p:cNvSpPr>
          <p:nvPr/>
        </p:nvSpPr>
        <p:spPr bwMode="auto">
          <a:xfrm>
            <a:off x="6643511" y="165523"/>
            <a:ext cx="0" cy="37656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718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601" y="8143404"/>
            <a:ext cx="1689188" cy="45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Text Box 31"/>
          <p:cNvSpPr txBox="1">
            <a:spLocks noChangeArrowheads="1"/>
          </p:cNvSpPr>
          <p:nvPr/>
        </p:nvSpPr>
        <p:spPr bwMode="auto">
          <a:xfrm>
            <a:off x="3082690" y="8060643"/>
            <a:ext cx="37118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a:latin typeface="Arial" panose="020B0604020202020204" pitchFamily="34" charset="0"/>
              </a:rPr>
              <a:t>Notice that in this case, “Mixed Numbers” doesn’t fit on the line.  To fix this, simply click on the text right  before the “N” and press Backspace followed by Enter.  Now it’s on two lines:</a:t>
            </a:r>
          </a:p>
        </p:txBody>
      </p:sp>
      <p:pic>
        <p:nvPicPr>
          <p:cNvPr id="7190" name="Picture 32"/>
          <p:cNvPicPr>
            <a:picLocks noChangeAspect="1" noChangeArrowheads="1"/>
          </p:cNvPicPr>
          <p:nvPr/>
        </p:nvPicPr>
        <p:blipFill>
          <a:blip r:embed="rId6">
            <a:extLst>
              <a:ext uri="{28A0092B-C50C-407E-A947-70E740481C1C}">
                <a14:useLocalDpi xmlns:a14="http://schemas.microsoft.com/office/drawing/2010/main" val="0"/>
              </a:ext>
            </a:extLst>
          </a:blip>
          <a:srcRect l="2907" t="375" r="57570" b="85510"/>
          <a:stretch>
            <a:fillRect/>
          </a:stretch>
        </p:blipFill>
        <p:spPr bwMode="auto">
          <a:xfrm>
            <a:off x="5201253" y="8786530"/>
            <a:ext cx="1459559" cy="42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3"/>
          <p:cNvPicPr>
            <a:picLocks noChangeAspect="1" noChangeArrowheads="1"/>
          </p:cNvPicPr>
          <p:nvPr/>
        </p:nvPicPr>
        <p:blipFill>
          <a:blip r:embed="rId6">
            <a:extLst>
              <a:ext uri="{28A0092B-C50C-407E-A947-70E740481C1C}">
                <a14:useLocalDpi xmlns:a14="http://schemas.microsoft.com/office/drawing/2010/main" val="0"/>
              </a:ext>
            </a:extLst>
          </a:blip>
          <a:srcRect l="22583" t="375" r="3651" b="86191"/>
          <a:stretch>
            <a:fillRect/>
          </a:stretch>
        </p:blipFill>
        <p:spPr bwMode="auto">
          <a:xfrm>
            <a:off x="1898371" y="9365862"/>
            <a:ext cx="2724091" cy="40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Line 34"/>
          <p:cNvSpPr>
            <a:spLocks noChangeShapeType="1"/>
          </p:cNvSpPr>
          <p:nvPr/>
        </p:nvSpPr>
        <p:spPr bwMode="auto">
          <a:xfrm flipH="1" flipV="1">
            <a:off x="767527" y="1600059"/>
            <a:ext cx="3145602" cy="89658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62698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F12C9C-3CB1-4EC9-ADC0-1039B78E2258}" type="slidenum">
              <a:rPr lang="en-US" altLang="ru-RU"/>
              <a:pPr>
                <a:spcBef>
                  <a:spcPct val="0"/>
                </a:spcBef>
              </a:pPr>
              <a:t>17</a:t>
            </a:fld>
            <a:endParaRPr lang="en-US" altLang="ru-RU"/>
          </a:p>
        </p:txBody>
      </p:sp>
      <p:sp>
        <p:nvSpPr>
          <p:cNvPr id="9219" name="Rectangle 2"/>
          <p:cNvSpPr>
            <a:spLocks noGrp="1" noRot="1" noChangeAspect="1" noChangeArrowheads="1" noTextEdit="1"/>
          </p:cNvSpPr>
          <p:nvPr>
            <p:ph type="sldImg"/>
          </p:nvPr>
        </p:nvSpPr>
        <p:spPr>
          <a:xfrm>
            <a:off x="-369888" y="227013"/>
            <a:ext cx="3933826" cy="2212975"/>
          </a:xfrm>
          <a:ln/>
        </p:spPr>
      </p:sp>
      <p:sp>
        <p:nvSpPr>
          <p:cNvPr id="9220" name="Text Box 5"/>
          <p:cNvSpPr txBox="1">
            <a:spLocks noChangeArrowheads="1"/>
          </p:cNvSpPr>
          <p:nvPr/>
        </p:nvSpPr>
        <p:spPr bwMode="auto">
          <a:xfrm>
            <a:off x="3087409" y="179317"/>
            <a:ext cx="361272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sz="1400" b="1">
                <a:latin typeface="Arial" panose="020B0604020202020204" pitchFamily="34" charset="0"/>
              </a:rPr>
              <a:t>Slide 3-Question/Answer (Cat1, $100)</a:t>
            </a:r>
          </a:p>
          <a:p>
            <a:pPr eaLnBrk="1" hangingPunct="1">
              <a:spcBef>
                <a:spcPct val="0"/>
              </a:spcBef>
            </a:pPr>
            <a:r>
              <a:rPr lang="en-US" altLang="ru-RU">
                <a:latin typeface="Arial" panose="020B0604020202020204" pitchFamily="34" charset="0"/>
              </a:rPr>
              <a:t>This slide is the first Question/Answer slide.  It corresponds to Category 1 for $100.  Once you have followed the instructions on Slide 2 to replace category name placeholders with your actual categories, the text “Cat1” on this slide will be replaced with </a:t>
            </a:r>
            <a:r>
              <a:rPr lang="en-US" altLang="ru-RU" u="sng">
                <a:latin typeface="Arial" panose="020B0604020202020204" pitchFamily="34" charset="0"/>
              </a:rPr>
              <a:t>your</a:t>
            </a:r>
            <a:r>
              <a:rPr lang="en-US" altLang="ru-RU">
                <a:latin typeface="Arial" panose="020B0604020202020204" pitchFamily="34" charset="0"/>
              </a:rPr>
              <a:t> 1</a:t>
            </a:r>
            <a:r>
              <a:rPr lang="en-US" altLang="ru-RU" baseline="30000">
                <a:latin typeface="Arial" panose="020B0604020202020204" pitchFamily="34" charset="0"/>
              </a:rPr>
              <a:t>st</a:t>
            </a:r>
            <a:r>
              <a:rPr lang="en-US" altLang="ru-RU">
                <a:latin typeface="Arial" panose="020B0604020202020204" pitchFamily="34" charset="0"/>
              </a:rPr>
              <a:t> category name.</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When you click on Category 1 for $100 on the main slide, this slide opens automatically, with the Question appearing at the top.  (Note: On TV Jeopardy, the contestant is actually shown an</a:t>
            </a:r>
          </a:p>
        </p:txBody>
      </p:sp>
      <p:sp>
        <p:nvSpPr>
          <p:cNvPr id="9221" name="Line 6"/>
          <p:cNvSpPr>
            <a:spLocks noChangeShapeType="1"/>
          </p:cNvSpPr>
          <p:nvPr/>
        </p:nvSpPr>
        <p:spPr bwMode="auto">
          <a:xfrm>
            <a:off x="3120438" y="165523"/>
            <a:ext cx="35199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2" name="Line 7"/>
          <p:cNvSpPr>
            <a:spLocks noChangeShapeType="1"/>
          </p:cNvSpPr>
          <p:nvPr/>
        </p:nvSpPr>
        <p:spPr bwMode="auto">
          <a:xfrm>
            <a:off x="3133019" y="165523"/>
            <a:ext cx="0" cy="238629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3" name="Line 8"/>
          <p:cNvSpPr>
            <a:spLocks noChangeShapeType="1"/>
          </p:cNvSpPr>
          <p:nvPr/>
        </p:nvSpPr>
        <p:spPr bwMode="auto">
          <a:xfrm flipH="1">
            <a:off x="279959" y="2551818"/>
            <a:ext cx="28530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4" name="Line 9"/>
          <p:cNvSpPr>
            <a:spLocks noChangeShapeType="1"/>
          </p:cNvSpPr>
          <p:nvPr/>
        </p:nvSpPr>
        <p:spPr bwMode="auto">
          <a:xfrm>
            <a:off x="273667" y="2538025"/>
            <a:ext cx="0" cy="31001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5" name="Line 10"/>
          <p:cNvSpPr>
            <a:spLocks noChangeShapeType="1"/>
          </p:cNvSpPr>
          <p:nvPr/>
        </p:nvSpPr>
        <p:spPr bwMode="auto">
          <a:xfrm>
            <a:off x="273668" y="5648484"/>
            <a:ext cx="63698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6" name="Line 11"/>
          <p:cNvSpPr>
            <a:spLocks noChangeShapeType="1"/>
          </p:cNvSpPr>
          <p:nvPr/>
        </p:nvSpPr>
        <p:spPr bwMode="auto">
          <a:xfrm flipH="1">
            <a:off x="6624638" y="168972"/>
            <a:ext cx="28310" cy="54691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227" name="Text Box 12"/>
          <p:cNvSpPr txBox="1">
            <a:spLocks noChangeArrowheads="1"/>
          </p:cNvSpPr>
          <p:nvPr/>
        </p:nvSpPr>
        <p:spPr bwMode="auto">
          <a:xfrm>
            <a:off x="276814" y="2539749"/>
            <a:ext cx="628334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a:latin typeface="Arial" panose="020B0604020202020204" pitchFamily="34" charset="0"/>
              </a:rPr>
              <a:t>answer and is asked to offer a related question.  Since this concept is sometimes difficult to understand and implement, this PowerPoint version shows a question followed by the corresponding answer.)  </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One way to play the game in class is to set up three teams.  For each round, have one person from each team stand up as contestants.  Have one pick the category and dollar value; click on that box and then ready the question that appears.  Call on the first contestant that raises his or her hand for the answer.  If they are correct, their team gets corresponding points or dollars (e.g., 1 point for each $100).  If the first contestant misses the question or does not answer quickly enough, his or her team loses the corresponding points.  Then, offer the question to the remaining two contestants in order of their raised hands.  After the question has been answered correctly, or after all three contestants miss it, or after no contestant wants to try, return to the main slide by clicking on the yellow arrow.  The current contestants then sit down, and the game moves to the next round.</a:t>
            </a: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Note that this Jeopardy game does not have a Double Jeopardy question.</a:t>
            </a:r>
          </a:p>
        </p:txBody>
      </p:sp>
      <p:sp>
        <p:nvSpPr>
          <p:cNvPr id="9228" name="Text Box 13"/>
          <p:cNvSpPr txBox="1">
            <a:spLocks noChangeArrowheads="1"/>
          </p:cNvSpPr>
          <p:nvPr/>
        </p:nvSpPr>
        <p:spPr bwMode="auto">
          <a:xfrm>
            <a:off x="188736" y="5677796"/>
            <a:ext cx="64940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To tailor this slide, follow these instructions:</a:t>
            </a:r>
            <a:endParaRPr lang="en-US" altLang="ru-RU">
              <a:latin typeface="Arial" panose="020B0604020202020204" pitchFamily="34" charset="0"/>
            </a:endParaRPr>
          </a:p>
          <a:p>
            <a:pPr eaLnBrk="1" hangingPunct="1">
              <a:spcBef>
                <a:spcPct val="0"/>
              </a:spcBef>
            </a:pPr>
            <a:endParaRPr lang="en-US" altLang="ru-RU" sz="600">
              <a:latin typeface="Arial" panose="020B0604020202020204" pitchFamily="34" charset="0"/>
            </a:endParaRPr>
          </a:p>
          <a:p>
            <a:pPr eaLnBrk="1" hangingPunct="1">
              <a:spcBef>
                <a:spcPct val="0"/>
              </a:spcBef>
            </a:pPr>
            <a:r>
              <a:rPr lang="en-US" altLang="ru-RU">
                <a:latin typeface="Arial" panose="020B0604020202020204" pitchFamily="34" charset="0"/>
              </a:rPr>
              <a:t>You are now ready to put in your questions and answers, but you might want to go ahead and save this file first, using </a:t>
            </a:r>
            <a:r>
              <a:rPr lang="en-US" altLang="ru-RU">
                <a:solidFill>
                  <a:srgbClr val="FF0000"/>
                </a:solidFill>
                <a:latin typeface="Arial" panose="020B0604020202020204" pitchFamily="34" charset="0"/>
              </a:rPr>
              <a:t>Save As</a:t>
            </a:r>
            <a:r>
              <a:rPr lang="en-US" altLang="ru-RU">
                <a:latin typeface="Arial" panose="020B0604020202020204" pitchFamily="34" charset="0"/>
              </a:rPr>
              <a:t> and giving it a new name—one that makes sense for this particular Jeopardy game (e.g., </a:t>
            </a:r>
            <a:r>
              <a:rPr lang="en-US" altLang="ru-RU">
                <a:solidFill>
                  <a:srgbClr val="FF0000"/>
                </a:solidFill>
                <a:latin typeface="Arial" panose="020B0604020202020204" pitchFamily="34" charset="0"/>
              </a:rPr>
              <a:t>Fractions Jeopardy</a:t>
            </a:r>
            <a:r>
              <a:rPr lang="en-US" altLang="ru-RU">
                <a:latin typeface="Arial" panose="020B0604020202020204" pitchFamily="34" charset="0"/>
              </a:rPr>
              <a:t>).</a:t>
            </a:r>
          </a:p>
        </p:txBody>
      </p:sp>
      <p:sp>
        <p:nvSpPr>
          <p:cNvPr id="9229" name="Rectangle 15"/>
          <p:cNvSpPr>
            <a:spLocks noChangeArrowheads="1"/>
          </p:cNvSpPr>
          <p:nvPr/>
        </p:nvSpPr>
        <p:spPr bwMode="auto">
          <a:xfrm>
            <a:off x="352307" y="6617485"/>
            <a:ext cx="6335242" cy="21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buFontTx/>
              <a:buAutoNum type="arabicPeriod"/>
            </a:pPr>
            <a:r>
              <a:rPr lang="en-US" altLang="ru-RU">
                <a:latin typeface="Arial" panose="020B0604020202020204" pitchFamily="34" charset="0"/>
                <a:cs typeface="Times New Roman" panose="02020603050405020304" pitchFamily="18" charset="0"/>
              </a:rPr>
              <a:t>If your Question is short, simply double click on the word “Question” and type in your specific question (e.g., “50% of 150” or “Capitol of France”).  If the text you enter will not fit on one line, there’s room for two lines at this font size.  If you need more room, reduce the font size by triple clicking on the text and using the Font Size selector in the toolbar.  In some cases, your question may need a drawn figure or graphic.  You can use PowerPoint features to draw the figure you need or to insert graphics.  A few examples are show below.</a:t>
            </a:r>
          </a:p>
          <a:p>
            <a:pPr eaLnBrk="1" hangingPunct="1">
              <a:buFontTx/>
              <a:buAutoNum type="arabicPeriod"/>
            </a:pPr>
            <a:r>
              <a:rPr lang="en-US" altLang="ru-RU">
                <a:latin typeface="Arial" panose="020B0604020202020204" pitchFamily="34" charset="0"/>
                <a:cs typeface="Times New Roman" panose="02020603050405020304" pitchFamily="18" charset="0"/>
              </a:rPr>
              <a:t>Double click on the word “Answer” and type in your answer in the same way.</a:t>
            </a:r>
          </a:p>
          <a:p>
            <a:pPr eaLnBrk="1" hangingPunct="1">
              <a:buFontTx/>
              <a:buAutoNum type="arabicPeriod"/>
            </a:pPr>
            <a:r>
              <a:rPr lang="en-US" altLang="ru-RU">
                <a:latin typeface="Arial" panose="020B0604020202020204" pitchFamily="34" charset="0"/>
                <a:cs typeface="Times New Roman" panose="02020603050405020304" pitchFamily="18" charset="0"/>
              </a:rPr>
              <a:t>Do the same steps to tailor the remaining Question/Answer slides, remembering to make questions of higher dollar value more difficult.  </a:t>
            </a:r>
            <a:r>
              <a:rPr lang="en-US" altLang="ru-RU" b="1">
                <a:latin typeface="Arial" panose="020B0604020202020204" pitchFamily="34" charset="0"/>
                <a:cs typeface="Times New Roman" panose="02020603050405020304" pitchFamily="18" charset="0"/>
              </a:rPr>
              <a:t>Also remember to save your work.</a:t>
            </a:r>
          </a:p>
          <a:p>
            <a:pPr eaLnBrk="1" hangingPunct="1">
              <a:buFontTx/>
              <a:buAutoNum type="arabicPeriod"/>
            </a:pPr>
            <a:endParaRPr lang="en-US" altLang="ru-RU" b="1">
              <a:solidFill>
                <a:srgbClr val="FF0000"/>
              </a:solidFill>
              <a:latin typeface="Arial" panose="020B0604020202020204" pitchFamily="34" charset="0"/>
              <a:cs typeface="Times New Roman" panose="02020603050405020304" pitchFamily="18" charset="0"/>
            </a:endParaRPr>
          </a:p>
        </p:txBody>
      </p:sp>
      <p:sp>
        <p:nvSpPr>
          <p:cNvPr id="9230" name="Text Box 16"/>
          <p:cNvSpPr txBox="1">
            <a:spLocks noChangeArrowheads="1"/>
          </p:cNvSpPr>
          <p:nvPr/>
        </p:nvSpPr>
        <p:spPr bwMode="auto">
          <a:xfrm>
            <a:off x="188736" y="8850327"/>
            <a:ext cx="166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r>
              <a:rPr lang="en-US" altLang="ru-RU" b="1">
                <a:latin typeface="Arial" panose="020B0604020202020204" pitchFamily="34" charset="0"/>
              </a:rPr>
              <a:t>Example Questions:</a:t>
            </a:r>
          </a:p>
        </p:txBody>
      </p:sp>
      <p:pic>
        <p:nvPicPr>
          <p:cNvPr id="923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48" y="9222754"/>
            <a:ext cx="1420240" cy="63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157" y="9227926"/>
            <a:ext cx="1286551" cy="63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678" y="9226203"/>
            <a:ext cx="1385637" cy="63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1858" y="9227926"/>
            <a:ext cx="1366764" cy="63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Заметки 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219162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C28911-EBA9-466E-A214-C882C052F531}" type="slidenum">
              <a:rPr lang="en-US" altLang="ru-RU"/>
              <a:pPr>
                <a:spcBef>
                  <a:spcPct val="0"/>
                </a:spcBef>
              </a:pPr>
              <a:t>18</a:t>
            </a:fld>
            <a:endParaRPr lang="en-US" altLang="ru-RU"/>
          </a:p>
        </p:txBody>
      </p:sp>
      <p:sp>
        <p:nvSpPr>
          <p:cNvPr id="11267" name="Rectangle 2"/>
          <p:cNvSpPr>
            <a:spLocks noGrp="1" noRot="1" noChangeAspect="1" noChangeArrowheads="1" noTextEdit="1"/>
          </p:cNvSpPr>
          <p:nvPr>
            <p:ph type="sldImg"/>
          </p:nvPr>
        </p:nvSpPr>
        <p:spPr>
          <a:ln/>
        </p:spPr>
      </p:sp>
      <p:sp>
        <p:nvSpPr>
          <p:cNvPr id="11268" name="Rectangle 13"/>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3726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8F9398-B26D-4557-9F99-9AAE2A2AC087}" type="slidenum">
              <a:rPr lang="en-US" altLang="ru-RU"/>
              <a:pPr>
                <a:spcBef>
                  <a:spcPct val="0"/>
                </a:spcBef>
              </a:pPr>
              <a:t>19</a:t>
            </a:fld>
            <a:endParaRPr lang="en-US" altLang="ru-RU"/>
          </a:p>
        </p:txBody>
      </p:sp>
      <p:sp>
        <p:nvSpPr>
          <p:cNvPr id="13315" name="Rectangle 2"/>
          <p:cNvSpPr>
            <a:spLocks noGrp="1" noRot="1" noChangeAspect="1" noChangeArrowheads="1" noTextEdit="1"/>
          </p:cNvSpPr>
          <p:nvPr>
            <p:ph type="sldImg"/>
          </p:nvPr>
        </p:nvSpPr>
        <p:spPr>
          <a:ln/>
        </p:spPr>
      </p:sp>
      <p:sp>
        <p:nvSpPr>
          <p:cNvPr id="13316"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5784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812BC9-DD05-47CE-8AC5-69C652ACFEE5}" type="slidenum">
              <a:rPr lang="en-US" altLang="ru-RU"/>
              <a:pPr>
                <a:spcBef>
                  <a:spcPct val="0"/>
                </a:spcBef>
              </a:pPr>
              <a:t>20</a:t>
            </a:fld>
            <a:endParaRPr lang="en-US" altLang="ru-RU"/>
          </a:p>
        </p:txBody>
      </p:sp>
      <p:sp>
        <p:nvSpPr>
          <p:cNvPr id="15363" name="Rectangle 2"/>
          <p:cNvSpPr>
            <a:spLocks noGrp="1" noRot="1" noChangeAspect="1" noChangeArrowheads="1" noTextEdit="1"/>
          </p:cNvSpPr>
          <p:nvPr>
            <p:ph type="sldImg"/>
          </p:nvPr>
        </p:nvSpPr>
        <p:spPr>
          <a:ln/>
        </p:spPr>
      </p:sp>
      <p:sp>
        <p:nvSpPr>
          <p:cNvPr id="15364"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15365" name="Picture 6"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7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9FAA16-5244-4B74-B978-C18298188902}" type="slidenum">
              <a:rPr lang="en-US" altLang="ru-RU"/>
              <a:pPr>
                <a:spcBef>
                  <a:spcPct val="0"/>
                </a:spcBef>
              </a:pPr>
              <a:t>21</a:t>
            </a:fld>
            <a:endParaRPr lang="en-US" altLang="ru-RU"/>
          </a:p>
        </p:txBody>
      </p:sp>
      <p:sp>
        <p:nvSpPr>
          <p:cNvPr id="17411" name="Rectangle 2"/>
          <p:cNvSpPr>
            <a:spLocks noGrp="1" noRot="1" noChangeAspect="1" noChangeArrowheads="1" noTextEdit="1"/>
          </p:cNvSpPr>
          <p:nvPr>
            <p:ph type="sldImg"/>
          </p:nvPr>
        </p:nvSpPr>
        <p:spPr>
          <a:ln/>
        </p:spPr>
      </p:sp>
      <p:sp>
        <p:nvSpPr>
          <p:cNvPr id="17412"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17413"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879EE3-0B26-4597-9CE7-F88BA3E305E2}" type="slidenum">
              <a:rPr lang="en-US" altLang="ru-RU"/>
              <a:pPr>
                <a:spcBef>
                  <a:spcPct val="0"/>
                </a:spcBef>
              </a:pPr>
              <a:t>22</a:t>
            </a:fld>
            <a:endParaRPr lang="en-US" altLang="ru-RU"/>
          </a:p>
        </p:txBody>
      </p:sp>
      <p:sp>
        <p:nvSpPr>
          <p:cNvPr id="19459" name="Rectangle 2"/>
          <p:cNvSpPr>
            <a:spLocks noGrp="1" noRot="1" noChangeAspect="1" noChangeArrowheads="1" noTextEdit="1"/>
          </p:cNvSpPr>
          <p:nvPr>
            <p:ph type="sldImg"/>
          </p:nvPr>
        </p:nvSpPr>
        <p:spPr>
          <a:ln/>
        </p:spPr>
      </p:sp>
      <p:sp>
        <p:nvSpPr>
          <p:cNvPr id="19460" name="Rectangle 4"/>
          <p:cNvSpPr>
            <a:spLocks noChangeArrowheads="1"/>
          </p:cNvSpPr>
          <p:nvPr/>
        </p:nvSpPr>
        <p:spPr bwMode="auto">
          <a:xfrm>
            <a:off x="721916" y="4757072"/>
            <a:ext cx="5402571" cy="148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r>
              <a:rPr lang="en-US" altLang="ru-RU" sz="1800">
                <a:latin typeface="Arial" panose="020B0604020202020204" pitchFamily="34" charset="0"/>
              </a:rPr>
              <a:t>Welcome to </a:t>
            </a:r>
            <a:r>
              <a:rPr lang="en-US" altLang="ru-RU" sz="1800" b="1">
                <a:latin typeface="Arial" panose="020B0604020202020204" pitchFamily="34" charset="0"/>
              </a:rPr>
              <a:t>Power Jeopardy</a:t>
            </a:r>
            <a:r>
              <a:rPr lang="en-US" altLang="ru-RU" sz="1600" b="1">
                <a:latin typeface="Arial" panose="020B0604020202020204" pitchFamily="34" charset="0"/>
              </a:rPr>
              <a:t>       </a:t>
            </a:r>
          </a:p>
          <a:p>
            <a:pPr eaLnBrk="1" hangingPunct="1"/>
            <a:r>
              <a:rPr lang="en-US" altLang="ru-RU" sz="1600" b="1">
                <a:latin typeface="Arial" panose="020B0604020202020204" pitchFamily="34" charset="0"/>
              </a:rPr>
              <a:t> </a:t>
            </a:r>
            <a:r>
              <a:rPr lang="en-US" altLang="ru-RU" sz="1000">
                <a:latin typeface="Arial" panose="020B0604020202020204" pitchFamily="34" charset="0"/>
                <a:cs typeface="Times New Roman" panose="02020603050405020304" pitchFamily="18" charset="0"/>
              </a:rPr>
              <a:t>© Don Link, Indian Creek School, 2004</a:t>
            </a:r>
          </a:p>
          <a:p>
            <a:pPr eaLnBrk="1" hangingPunct="1"/>
            <a:endParaRPr lang="en-US" altLang="ru-RU" sz="200">
              <a:latin typeface="Arial" panose="020B0604020202020204" pitchFamily="34" charset="0"/>
              <a:cs typeface="Times New Roman" panose="02020603050405020304" pitchFamily="18" charset="0"/>
            </a:endParaRPr>
          </a:p>
          <a:p>
            <a:pPr eaLnBrk="1" hangingPunct="1"/>
            <a:r>
              <a:rPr lang="en-US" altLang="ru-RU">
                <a:latin typeface="Arial" panose="020B0604020202020204" pitchFamily="34" charset="0"/>
                <a:cs typeface="Times New Roman" panose="02020603050405020304" pitchFamily="18" charset="0"/>
              </a:rPr>
              <a:t>You can easily customize this template to create your own Jeopardy game.  Simply follow the step-by-step instructions that appear on Slides 1-3.</a:t>
            </a:r>
            <a:endParaRPr lang="en-US" altLang="ru-RU">
              <a:solidFill>
                <a:srgbClr val="FF0000"/>
              </a:solidFill>
              <a:latin typeface="Arial" panose="020B0604020202020204" pitchFamily="34" charset="0"/>
              <a:cs typeface="Times New Roman" panose="02020603050405020304" pitchFamily="18" charset="0"/>
            </a:endParaRPr>
          </a:p>
        </p:txBody>
      </p:sp>
      <p:pic>
        <p:nvPicPr>
          <p:cNvPr id="19461" name="Picture 5"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789" y="4803625"/>
            <a:ext cx="659004" cy="65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79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7"/>
            <a:ext cx="10363200" cy="4571999"/>
          </a:xfrm>
        </p:spPr>
        <p:txBody>
          <a:bodyPr anchor="ctr">
            <a:noAutofit/>
          </a:bodyPr>
          <a:lstStyle>
            <a:lvl1pPr>
              <a:lnSpc>
                <a:spcPct val="100000"/>
              </a:lnSpc>
              <a:defRPr sz="6600" spc="-6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90" baseline="0">
                <a:solidFill>
                  <a:schemeClr val="tx2"/>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61FE4BC-BDA2-417F-ACFD-76521B99C1EE}" type="datetime1">
              <a:rPr lang="ru-RU" smtClean="0"/>
              <a:t>25.02.2023</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877D1A8-FAB6-4070-A757-69B868949BF7}" type="datetime1">
              <a:rPr lang="ru-RU" smtClean="0"/>
              <a:t>25.02.2023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A4B339F2-2CA0-4425-A823-AD2470D6B053}" type="datetime1">
              <a:rPr lang="ru-RU" smtClean="0"/>
              <a:t>25.02.2023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E136BFE-1C69-47D8-A243-7EB5F205B686}" type="datetime1">
              <a:rPr lang="ru-RU" smtClean="0"/>
              <a:t>25.02.2023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7"/>
            <a:ext cx="10363200" cy="4321175"/>
          </a:xfrm>
        </p:spPr>
        <p:txBody>
          <a:bodyPr anchor="ctr">
            <a:noAutofit/>
          </a:bodyPr>
          <a:lstStyle>
            <a:lvl1pPr algn="l">
              <a:lnSpc>
                <a:spcPct val="100000"/>
              </a:lnSpc>
              <a:defRPr sz="6600" b="0" cap="all" spc="-6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1500" b="0" cap="all" spc="9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D763EC2B-7997-4E4E-924A-A2D1FDF467FD}" type="datetime1">
              <a:rPr lang="ru-RU" smtClean="0"/>
              <a:t>25.02.2023</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2174240" y="1574800"/>
            <a:ext cx="438912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E1E1D1D-DB9C-4FA4-AD68-543F3880E1EA}" type="datetime1">
              <a:rPr lang="ru-RU" smtClean="0"/>
              <a:t>25.02.2023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350" b="0" cap="all" spc="75" baseline="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2170176" y="2259366"/>
            <a:ext cx="438912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350" b="0" kern="1200" cap="all" spc="75" baseline="0" dirty="0" smtClean="0">
                <a:solidFill>
                  <a:schemeClr val="tx1"/>
                </a:solidFill>
                <a:latin typeface="+mj-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6790944" y="2259366"/>
            <a:ext cx="4389120" cy="384048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551C23-57D0-4CF5-8761-184478C324EE}" type="datetime1">
              <a:rPr lang="ru-RU" smtClean="0"/>
              <a:t>25.02.2023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D30BABFE-99F5-4C29-8147-B903CF07E970}" type="datetime1">
              <a:rPr lang="ru-RU" smtClean="0"/>
              <a:t>25.02.2023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74333-5F1B-4E64-A4FB-8A056944463F}" type="datetime1">
              <a:rPr lang="ru-RU" smtClean="0"/>
              <a:t>25.02.2023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603" y="1600200"/>
            <a:ext cx="4011084" cy="448056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64A87370-AFD8-43E6-AA3E-7DF73B18FA49}" type="datetime1">
              <a:rPr lang="ru-RU" smtClean="0"/>
              <a:t>25.02.2023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0694B7FD-6569-483E-AE48-B7D7C12013FF}" type="datetime1">
              <a:rPr lang="ru-RU" smtClean="0"/>
              <a:t>25.02.2023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pPr/>
              <a:t>‹#›</a:t>
            </a:fld>
            <a:endParaRPr lang="ru-RU"/>
          </a:p>
        </p:txBody>
      </p:sp>
      <p:sp>
        <p:nvSpPr>
          <p:cNvPr id="8" name="Title 7"/>
          <p:cNvSpPr>
            <a:spLocks noGrp="1"/>
          </p:cNvSpPr>
          <p:nvPr>
            <p:ph type="title"/>
          </p:nvPr>
        </p:nvSpPr>
        <p:spPr>
          <a:xfrm>
            <a:off x="609600" y="4953000"/>
            <a:ext cx="10871200" cy="762000"/>
          </a:xfrm>
        </p:spPr>
        <p:txBody>
          <a:bodyPr anchor="t">
            <a:normAutofit/>
          </a:bodyPr>
          <a:lstStyle>
            <a:lvl1pPr>
              <a:defRPr sz="2400"/>
            </a:lvl1pPr>
          </a:lstStyle>
          <a:p>
            <a:r>
              <a:rPr lang="ru-RU"/>
              <a:t>Образец заголовка</a:t>
            </a:r>
            <a:endParaRPr lang="en-US" dirty="0"/>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750">
                <a:solidFill>
                  <a:schemeClr val="tx1"/>
                </a:solidFill>
              </a:defRPr>
            </a:lvl1pPr>
          </a:lstStyle>
          <a:p>
            <a:fld id="{5044AAE5-E1F2-4D50-B452-64BBE2379C8B}" type="datetime1">
              <a:rPr lang="ru-RU" smtClean="0"/>
              <a:t>25.02.2023</a:t>
            </a:fld>
            <a:endParaRPr lang="ru-RU"/>
          </a:p>
        </p:txBody>
      </p:sp>
      <p:sp>
        <p:nvSpPr>
          <p:cNvPr id="5" name="Footer Placeholder 4"/>
          <p:cNvSpPr>
            <a:spLocks noGrp="1"/>
          </p:cNvSpPr>
          <p:nvPr>
            <p:ph type="ftr" sz="quarter" idx="3"/>
          </p:nvPr>
        </p:nvSpPr>
        <p:spPr>
          <a:xfrm>
            <a:off x="609600" y="6492882"/>
            <a:ext cx="4572000" cy="283845"/>
          </a:xfrm>
          <a:prstGeom prst="rect">
            <a:avLst/>
          </a:prstGeom>
        </p:spPr>
        <p:txBody>
          <a:bodyPr vert="horz" lIns="91440" tIns="45720" rIns="91440" bIns="45720" rtlCol="0" anchor="t"/>
          <a:lstStyle>
            <a:lvl1pPr algn="l">
              <a:defRPr sz="750">
                <a:solidFill>
                  <a:schemeClr val="tx1"/>
                </a:solidFill>
              </a:defRPr>
            </a:lvl1pPr>
          </a:lstStyle>
          <a:p>
            <a:endParaRPr lang="ru-RU"/>
          </a:p>
        </p:txBody>
      </p:sp>
      <p:sp>
        <p:nvSpPr>
          <p:cNvPr id="6" name="Slide Number Placeholder 5"/>
          <p:cNvSpPr>
            <a:spLocks noGrp="1"/>
          </p:cNvSpPr>
          <p:nvPr>
            <p:ph type="sldNum" sz="quarter" idx="4"/>
          </p:nvPr>
        </p:nvSpPr>
        <p:spPr>
          <a:xfrm rot="16200000">
            <a:off x="11189128" y="5824650"/>
            <a:ext cx="1315721" cy="486833"/>
          </a:xfrm>
          <a:prstGeom prst="rect">
            <a:avLst/>
          </a:prstGeom>
        </p:spPr>
        <p:txBody>
          <a:bodyPr vert="horz" lIns="91440" tIns="45720" rIns="91440" bIns="45720" rtlCol="0" anchor="ctr"/>
          <a:lstStyle>
            <a:lvl1pPr algn="l">
              <a:defRPr sz="1800" b="1">
                <a:solidFill>
                  <a:schemeClr val="tx2"/>
                </a:solidFill>
              </a:defRPr>
            </a:lvl1pPr>
          </a:lstStyle>
          <a:p>
            <a:fld id="{B19B0651-EE4F-4900-A07F-96A6BFA9D0F0}" type="slidenum">
              <a:rPr lang="ru-RU" smtClean="0"/>
              <a:pPr/>
              <a:t>‹#›</a:t>
            </a:fld>
            <a:endParaRPr lang="ru-RU"/>
          </a:p>
        </p:txBody>
      </p:sp>
      <p:sp>
        <p:nvSpPr>
          <p:cNvPr id="7" name="Rectangle 6"/>
          <p:cNvSpPr/>
          <p:nvPr/>
        </p:nvSpPr>
        <p:spPr>
          <a:xfrm>
            <a:off x="12001500"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2001500"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spcBef>
          <a:spcPct val="0"/>
        </a:spcBef>
        <a:buNone/>
        <a:defRPr sz="2700" kern="1200" cap="all" spc="-45" baseline="0">
          <a:solidFill>
            <a:schemeClr val="tx2"/>
          </a:solidFill>
          <a:latin typeface="+mj-lt"/>
          <a:ea typeface="+mj-ea"/>
          <a:cs typeface="+mj-cs"/>
        </a:defRPr>
      </a:lvl1pPr>
    </p:titleStyle>
    <p:body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chool2100.com/upload/iblock/560/560127db2568c56d9f59c0ecc00f6967.pdf?ysclid=le3ydgpnq959960792" TargetMode="External"/><Relationship Id="rId3" Type="http://schemas.openxmlformats.org/officeDocument/2006/relationships/image" Target="../media/image13.png"/><Relationship Id="rId7" Type="http://schemas.openxmlformats.org/officeDocument/2006/relationships/hyperlink" Target="https://klex.ru/lu4" TargetMode="External"/><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hyperlink" Target="https://sovietime.ru/matematika/tekhnika-schjota-1976" TargetMode="Externa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5.xml"/><Relationship Id="rId18" Type="http://schemas.openxmlformats.org/officeDocument/2006/relationships/slide" Target="slide30.xml"/><Relationship Id="rId26" Type="http://schemas.openxmlformats.org/officeDocument/2006/relationships/slide" Target="slide38.xml"/><Relationship Id="rId3" Type="http://schemas.openxmlformats.org/officeDocument/2006/relationships/audio" Target="../media/audio2.wav"/><Relationship Id="rId21" Type="http://schemas.openxmlformats.org/officeDocument/2006/relationships/slide" Target="slide33.xml"/><Relationship Id="rId7" Type="http://schemas.openxmlformats.org/officeDocument/2006/relationships/slide" Target="slide19.xml"/><Relationship Id="rId12" Type="http://schemas.openxmlformats.org/officeDocument/2006/relationships/slide" Target="slide24.xml"/><Relationship Id="rId17" Type="http://schemas.openxmlformats.org/officeDocument/2006/relationships/slide" Target="slide29.xml"/><Relationship Id="rId25" Type="http://schemas.openxmlformats.org/officeDocument/2006/relationships/slide" Target="slide37.xml"/><Relationship Id="rId2" Type="http://schemas.openxmlformats.org/officeDocument/2006/relationships/notesSlide" Target="../notesSlides/notesSlide3.xml"/><Relationship Id="rId16" Type="http://schemas.openxmlformats.org/officeDocument/2006/relationships/slide" Target="slide28.xml"/><Relationship Id="rId20" Type="http://schemas.openxmlformats.org/officeDocument/2006/relationships/slide" Target="slide32.xml"/><Relationship Id="rId29"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23.xml"/><Relationship Id="rId24" Type="http://schemas.openxmlformats.org/officeDocument/2006/relationships/slide" Target="slide36.xml"/><Relationship Id="rId5" Type="http://schemas.openxmlformats.org/officeDocument/2006/relationships/slide" Target="slide17.xml"/><Relationship Id="rId15" Type="http://schemas.openxmlformats.org/officeDocument/2006/relationships/slide" Target="slide27.xml"/><Relationship Id="rId23" Type="http://schemas.openxmlformats.org/officeDocument/2006/relationships/slide" Target="slide35.xml"/><Relationship Id="rId28" Type="http://schemas.openxmlformats.org/officeDocument/2006/relationships/slide" Target="slide40.xml"/><Relationship Id="rId10" Type="http://schemas.openxmlformats.org/officeDocument/2006/relationships/slide" Target="slide22.xml"/><Relationship Id="rId19" Type="http://schemas.openxmlformats.org/officeDocument/2006/relationships/slide" Target="slide31.xml"/><Relationship Id="rId4" Type="http://schemas.openxmlformats.org/officeDocument/2006/relationships/audio" Target="../media/audio3.wav"/><Relationship Id="rId9" Type="http://schemas.openxmlformats.org/officeDocument/2006/relationships/slide" Target="slide21.xml"/><Relationship Id="rId14" Type="http://schemas.openxmlformats.org/officeDocument/2006/relationships/slide" Target="slide26.xml"/><Relationship Id="rId22" Type="http://schemas.openxmlformats.org/officeDocument/2006/relationships/slide" Target="slide34.xml"/><Relationship Id="rId27" Type="http://schemas.openxmlformats.org/officeDocument/2006/relationships/slide" Target="slide39.xml"/><Relationship Id="rId30" Type="http://schemas.openxmlformats.org/officeDocument/2006/relationships/slide" Target="slide42.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intellectup.ru/2021/09/21/polza-bystrogo-schyota-v-um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56280B74-14BB-4D0D-ACC0-321C9FDC1B48}"/>
              </a:ext>
            </a:extLst>
          </p:cNvPr>
          <p:cNvPicPr>
            <a:picLocks noChangeAspect="1"/>
          </p:cNvPicPr>
          <p:nvPr/>
        </p:nvPicPr>
        <p:blipFill>
          <a:blip r:embed="rId3"/>
          <a:stretch>
            <a:fillRect/>
          </a:stretch>
        </p:blipFill>
        <p:spPr>
          <a:xfrm>
            <a:off x="7761413" y="232668"/>
            <a:ext cx="3721127" cy="5226302"/>
          </a:xfrm>
          <a:prstGeom prst="rect">
            <a:avLst/>
          </a:prstGeom>
        </p:spPr>
      </p:pic>
      <p:sp>
        <p:nvSpPr>
          <p:cNvPr id="2" name="Заголовок 1"/>
          <p:cNvSpPr>
            <a:spLocks noGrp="1"/>
          </p:cNvSpPr>
          <p:nvPr>
            <p:ph type="ctrTitle"/>
          </p:nvPr>
        </p:nvSpPr>
        <p:spPr>
          <a:xfrm>
            <a:off x="283896" y="1034258"/>
            <a:ext cx="6777433" cy="2148180"/>
          </a:xfrm>
        </p:spPr>
        <p:txBody>
          <a:bodyPr/>
          <a:lstStyle/>
          <a:p>
            <a:pPr algn="ctr"/>
            <a:r>
              <a:rPr lang="ru-RU" sz="4000" dirty="0">
                <a:solidFill>
                  <a:srgbClr val="C00000"/>
                </a:solidFill>
              </a:rPr>
              <a:t>Считаем быстро и правильно </a:t>
            </a:r>
          </a:p>
        </p:txBody>
      </p:sp>
      <p:sp>
        <p:nvSpPr>
          <p:cNvPr id="4" name="Номер слайда 3"/>
          <p:cNvSpPr>
            <a:spLocks noGrp="1"/>
          </p:cNvSpPr>
          <p:nvPr>
            <p:ph type="sldNum" sz="quarter" idx="12"/>
          </p:nvPr>
        </p:nvSpPr>
        <p:spPr/>
        <p:txBody>
          <a:bodyPr/>
          <a:lstStyle/>
          <a:p>
            <a:fld id="{B19B0651-EE4F-4900-A07F-96A6BFA9D0F0}" type="slidenum">
              <a:rPr lang="ru-RU" smtClean="0"/>
              <a:pPr/>
              <a:t>1</a:t>
            </a:fld>
            <a:endParaRPr lang="ru-RU"/>
          </a:p>
        </p:txBody>
      </p:sp>
      <p:sp>
        <p:nvSpPr>
          <p:cNvPr id="5" name="Rectangle 3"/>
          <p:cNvSpPr txBox="1">
            <a:spLocks noChangeArrowheads="1"/>
          </p:cNvSpPr>
          <p:nvPr/>
        </p:nvSpPr>
        <p:spPr>
          <a:xfrm>
            <a:off x="862582" y="5410205"/>
            <a:ext cx="7088090" cy="1315722"/>
          </a:xfrm>
          <a:prstGeom prst="rect">
            <a:avLst/>
          </a:prstGeom>
          <a:noFill/>
          <a:extLst>
            <a:ext uri="{909E8E84-426E-40DD-AFC4-6F175D3DCCD1}">
              <a14:hiddenFill xmlns:a14="http://schemas.microsoft.com/office/drawing/2010/main">
                <a:solidFill>
                  <a:srgbClr val="E5FFFF"/>
                </a:solidFill>
              </a14:hiddenFill>
            </a:ext>
          </a:extLst>
        </p:spPr>
        <p:txBody>
          <a:bodyPr vert="horz" lIns="91440" tIns="45720" rIns="91440" bIns="45720" rtlCol="0">
            <a:noAutofit/>
          </a:bodyPr>
          <a:lst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nSpc>
                <a:spcPct val="90000"/>
              </a:lnSpc>
              <a:spcBef>
                <a:spcPts val="0"/>
              </a:spcBef>
              <a:spcAft>
                <a:spcPts val="0"/>
              </a:spcAft>
            </a:pPr>
            <a:r>
              <a:rPr lang="ru-RU" sz="2800" dirty="0">
                <a:solidFill>
                  <a:srgbClr val="1B5956"/>
                </a:solidFill>
                <a:latin typeface="Arial Black"/>
              </a:rPr>
              <a:t>Роза </a:t>
            </a:r>
            <a:r>
              <a:rPr lang="ru-RU" sz="2800" dirty="0" err="1">
                <a:solidFill>
                  <a:srgbClr val="1B5956"/>
                </a:solidFill>
                <a:latin typeface="Arial Black"/>
              </a:rPr>
              <a:t>Муслухетдиновна</a:t>
            </a:r>
            <a:r>
              <a:rPr lang="ru-RU" sz="2800" dirty="0">
                <a:solidFill>
                  <a:srgbClr val="1B5956"/>
                </a:solidFill>
                <a:latin typeface="Arial Black"/>
              </a:rPr>
              <a:t> </a:t>
            </a:r>
          </a:p>
          <a:p>
            <a:pPr>
              <a:lnSpc>
                <a:spcPct val="90000"/>
              </a:lnSpc>
              <a:spcBef>
                <a:spcPts val="0"/>
              </a:spcBef>
              <a:spcAft>
                <a:spcPts val="0"/>
              </a:spcAft>
            </a:pPr>
            <a:r>
              <a:rPr lang="ru-RU" sz="2800" dirty="0" err="1">
                <a:solidFill>
                  <a:srgbClr val="1B5956"/>
                </a:solidFill>
                <a:latin typeface="Arial Black"/>
              </a:rPr>
              <a:t>Мелекесова</a:t>
            </a:r>
            <a:r>
              <a:rPr lang="ru-RU" sz="2800" dirty="0">
                <a:solidFill>
                  <a:srgbClr val="1B5956"/>
                </a:solidFill>
                <a:latin typeface="Arial Black"/>
              </a:rPr>
              <a:t> </a:t>
            </a:r>
          </a:p>
          <a:p>
            <a:pPr>
              <a:lnSpc>
                <a:spcPct val="90000"/>
              </a:lnSpc>
              <a:spcBef>
                <a:spcPts val="0"/>
              </a:spcBef>
              <a:spcAft>
                <a:spcPts val="0"/>
              </a:spcAft>
            </a:pPr>
            <a:r>
              <a:rPr lang="ru-RU" sz="2000" dirty="0">
                <a:solidFill>
                  <a:srgbClr val="1B5956"/>
                </a:solidFill>
                <a:latin typeface="Arial Black"/>
              </a:rPr>
              <a:t> </a:t>
            </a:r>
            <a:r>
              <a:rPr lang="ru-RU" sz="1800" dirty="0">
                <a:solidFill>
                  <a:srgbClr val="1B5956"/>
                </a:solidFill>
                <a:latin typeface="Arial Black"/>
              </a:rPr>
              <a:t>Удмуртская Республика, г. Воткинск</a:t>
            </a:r>
          </a:p>
          <a:p>
            <a:pPr>
              <a:lnSpc>
                <a:spcPct val="90000"/>
              </a:lnSpc>
              <a:spcBef>
                <a:spcPts val="0"/>
              </a:spcBef>
              <a:spcAft>
                <a:spcPts val="0"/>
              </a:spcAft>
            </a:pPr>
            <a:endParaRPr lang="ru-RU" sz="1800" dirty="0">
              <a:solidFill>
                <a:srgbClr val="1B5956"/>
              </a:solidFill>
              <a:latin typeface="Arial Black"/>
            </a:endParaRPr>
          </a:p>
        </p:txBody>
      </p:sp>
      <p:pic>
        <p:nvPicPr>
          <p:cNvPr id="9" name="Объект 3"/>
          <p:cNvPicPr>
            <a:picLocks noChangeAspect="1"/>
          </p:cNvPicPr>
          <p:nvPr/>
        </p:nvPicPr>
        <p:blipFill rotWithShape="1">
          <a:blip r:embed="rId4"/>
          <a:srcRect t="5357"/>
          <a:stretch/>
        </p:blipFill>
        <p:spPr>
          <a:xfrm>
            <a:off x="283896" y="232668"/>
            <a:ext cx="6346693" cy="4004448"/>
          </a:xfrm>
          <a:prstGeom prst="rect">
            <a:avLst/>
          </a:prstGeom>
          <a:ln>
            <a:noFill/>
          </a:ln>
          <a:effectLst>
            <a:softEdge rad="112500"/>
          </a:effectLst>
        </p:spPr>
      </p:pic>
      <p:pic>
        <p:nvPicPr>
          <p:cNvPr id="11" name="Рисунок 10"/>
          <p:cNvPicPr>
            <a:picLocks noChangeAspect="1"/>
          </p:cNvPicPr>
          <p:nvPr/>
        </p:nvPicPr>
        <p:blipFill>
          <a:blip r:embed="rId5"/>
          <a:stretch>
            <a:fillRect/>
          </a:stretch>
        </p:blipFill>
        <p:spPr>
          <a:xfrm>
            <a:off x="6502676" y="1191328"/>
            <a:ext cx="5283340" cy="3522226"/>
          </a:xfrm>
          <a:prstGeom prst="rect">
            <a:avLst/>
          </a:prstGeom>
          <a:ln>
            <a:noFill/>
          </a:ln>
          <a:effectLst>
            <a:softEdge rad="112500"/>
          </a:effectLst>
        </p:spPr>
      </p:pic>
      <p:sp>
        <p:nvSpPr>
          <p:cNvPr id="12" name="Rectangle 3"/>
          <p:cNvSpPr txBox="1">
            <a:spLocks noChangeArrowheads="1"/>
          </p:cNvSpPr>
          <p:nvPr/>
        </p:nvSpPr>
        <p:spPr>
          <a:xfrm>
            <a:off x="7809045" y="3648306"/>
            <a:ext cx="3625864" cy="1051570"/>
          </a:xfrm>
          <a:prstGeom prst="rect">
            <a:avLst/>
          </a:prstGeom>
          <a:noFill/>
          <a:extLst>
            <a:ext uri="{909E8E84-426E-40DD-AFC4-6F175D3DCCD1}">
              <a14:hiddenFill xmlns:a14="http://schemas.microsoft.com/office/drawing/2010/main">
                <a:solidFill>
                  <a:srgbClr val="E5FFFF"/>
                </a:solidFill>
              </a14:hiddenFill>
            </a:ext>
          </a:extLst>
        </p:spPr>
        <p:txBody>
          <a:bodyPr vert="horz" lIns="91440" tIns="45720" rIns="91440" bIns="45720" rtlCol="0">
            <a:noAutofit/>
          </a:bodyPr>
          <a:lst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a:lnSpc>
                <a:spcPct val="90000"/>
              </a:lnSpc>
              <a:spcBef>
                <a:spcPts val="0"/>
              </a:spcBef>
              <a:spcAft>
                <a:spcPts val="0"/>
              </a:spcAft>
            </a:pPr>
            <a:r>
              <a:rPr lang="ru-RU" sz="2000" dirty="0">
                <a:solidFill>
                  <a:schemeClr val="bg1"/>
                </a:solidFill>
                <a:latin typeface="Arial Black"/>
              </a:rPr>
              <a:t>Школа № 7 </a:t>
            </a:r>
          </a:p>
          <a:p>
            <a:pPr algn="ctr">
              <a:lnSpc>
                <a:spcPct val="90000"/>
              </a:lnSpc>
              <a:spcBef>
                <a:spcPts val="0"/>
              </a:spcBef>
              <a:spcAft>
                <a:spcPts val="0"/>
              </a:spcAft>
            </a:pPr>
            <a:r>
              <a:rPr lang="ru-RU" sz="2000" dirty="0">
                <a:solidFill>
                  <a:schemeClr val="bg1"/>
                </a:solidFill>
                <a:latin typeface="Arial Black"/>
              </a:rPr>
              <a:t>«Кадетская школа </a:t>
            </a:r>
          </a:p>
          <a:p>
            <a:pPr algn="ctr">
              <a:lnSpc>
                <a:spcPct val="90000"/>
              </a:lnSpc>
              <a:spcBef>
                <a:spcPts val="0"/>
              </a:spcBef>
              <a:spcAft>
                <a:spcPts val="0"/>
              </a:spcAft>
            </a:pPr>
            <a:r>
              <a:rPr lang="ru-RU" sz="2000" dirty="0">
                <a:solidFill>
                  <a:schemeClr val="bg1"/>
                </a:solidFill>
                <a:latin typeface="Arial Black"/>
              </a:rPr>
              <a:t>им. </a:t>
            </a:r>
            <a:r>
              <a:rPr lang="ru-RU" sz="2000" dirty="0" err="1">
                <a:solidFill>
                  <a:schemeClr val="bg1"/>
                </a:solidFill>
                <a:latin typeface="Arial Black"/>
              </a:rPr>
              <a:t>М.Т.Калашникова</a:t>
            </a:r>
            <a:r>
              <a:rPr lang="ru-RU" sz="2000" dirty="0">
                <a:solidFill>
                  <a:schemeClr val="bg1"/>
                </a:solidFill>
                <a:latin typeface="Arial Black"/>
              </a:rPr>
              <a:t>» </a:t>
            </a:r>
          </a:p>
        </p:txBody>
      </p:sp>
      <p:sp>
        <p:nvSpPr>
          <p:cNvPr id="10" name="Прямоугольник 9"/>
          <p:cNvSpPr/>
          <p:nvPr/>
        </p:nvSpPr>
        <p:spPr>
          <a:xfrm>
            <a:off x="1424450" y="3224858"/>
            <a:ext cx="4425041" cy="701731"/>
          </a:xfrm>
          <a:prstGeom prst="rect">
            <a:avLst/>
          </a:prstGeom>
        </p:spPr>
        <p:txBody>
          <a:bodyPr wrap="square">
            <a:spAutoFit/>
          </a:bodyPr>
          <a:lstStyle/>
          <a:p>
            <a:pPr>
              <a:lnSpc>
                <a:spcPct val="90000"/>
              </a:lnSpc>
            </a:pPr>
            <a:r>
              <a:rPr lang="ru-RU" sz="2200" dirty="0">
                <a:solidFill>
                  <a:schemeClr val="bg1"/>
                </a:solidFill>
                <a:latin typeface="Arial Black"/>
              </a:rPr>
              <a:t>Удмуртская Республика </a:t>
            </a:r>
          </a:p>
          <a:p>
            <a:pPr algn="ctr">
              <a:lnSpc>
                <a:spcPct val="90000"/>
              </a:lnSpc>
            </a:pPr>
            <a:r>
              <a:rPr lang="ru-RU" sz="2200" dirty="0">
                <a:solidFill>
                  <a:schemeClr val="bg1"/>
                </a:solidFill>
                <a:latin typeface="Arial Black"/>
              </a:rPr>
              <a:t>г. Воткинск</a:t>
            </a:r>
          </a:p>
        </p:txBody>
      </p:sp>
      <p:sp>
        <p:nvSpPr>
          <p:cNvPr id="15" name="TextBox 14">
            <a:extLst>
              <a:ext uri="{FF2B5EF4-FFF2-40B4-BE49-F238E27FC236}">
                <a16:creationId xmlns:a16="http://schemas.microsoft.com/office/drawing/2014/main" id="{6FD6E142-67E4-4540-BAFC-3BBD843A9D9D}"/>
              </a:ext>
            </a:extLst>
          </p:cNvPr>
          <p:cNvSpPr txBox="1"/>
          <p:nvPr/>
        </p:nvSpPr>
        <p:spPr>
          <a:xfrm>
            <a:off x="7843676" y="5410205"/>
            <a:ext cx="3721127" cy="923330"/>
          </a:xfrm>
          <a:prstGeom prst="rect">
            <a:avLst/>
          </a:prstGeom>
          <a:noFill/>
        </p:spPr>
        <p:txBody>
          <a:bodyPr wrap="square">
            <a:spAutoFit/>
          </a:bodyPr>
          <a:lstStyle/>
          <a:p>
            <a:r>
              <a:rPr lang="ru-RU" b="0" i="0" dirty="0">
                <a:solidFill>
                  <a:srgbClr val="000000"/>
                </a:solidFill>
                <a:effectLst/>
                <a:latin typeface="Tahoma" panose="020B0604030504040204" pitchFamily="34" charset="0"/>
              </a:rPr>
              <a:t>Николай Богданов–Бельский</a:t>
            </a:r>
          </a:p>
          <a:p>
            <a:r>
              <a:rPr lang="ru-RU" dirty="0"/>
              <a:t>"Устный счет в </a:t>
            </a:r>
          </a:p>
          <a:p>
            <a:r>
              <a:rPr lang="ru-RU" dirty="0"/>
              <a:t>народной школе </a:t>
            </a:r>
            <a:r>
              <a:rPr lang="ru-RU" dirty="0" err="1"/>
              <a:t>С.А.Рачинского</a:t>
            </a:r>
            <a:r>
              <a:rPr lang="ru-RU" dirty="0"/>
              <a:t>"</a:t>
            </a:r>
          </a:p>
        </p:txBody>
      </p:sp>
    </p:spTree>
    <p:extLst>
      <p:ext uri="{BB962C8B-B14F-4D97-AF65-F5344CB8AC3E}">
        <p14:creationId xmlns:p14="http://schemas.microsoft.com/office/powerpoint/2010/main" val="19874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xEl>
                                              <p:pRg st="0" end="0"/>
                                            </p:txEl>
                                          </p:spTgt>
                                        </p:tgtEl>
                                      </p:cBhvr>
                                    </p:animEffect>
                                    <p:set>
                                      <p:cBhvr>
                                        <p:cTn id="13" dur="1" fill="hold">
                                          <p:stCondLst>
                                            <p:cond delay="499"/>
                                          </p:stCondLst>
                                        </p:cTn>
                                        <p:tgtEl>
                                          <p:spTgt spid="12">
                                            <p:txEl>
                                              <p:pRg st="0" end="0"/>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xEl>
                                              <p:pRg st="1" end="1"/>
                                            </p:txEl>
                                          </p:spTgt>
                                        </p:tgtEl>
                                      </p:cBhvr>
                                    </p:animEffect>
                                    <p:set>
                                      <p:cBhvr>
                                        <p:cTn id="16" dur="1" fill="hold">
                                          <p:stCondLst>
                                            <p:cond delay="499"/>
                                          </p:stCondLst>
                                        </p:cTn>
                                        <p:tgtEl>
                                          <p:spTgt spid="12">
                                            <p:txEl>
                                              <p:pRg st="1" end="1"/>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xEl>
                                              <p:pRg st="2" end="2"/>
                                            </p:txEl>
                                          </p:spTgt>
                                        </p:tgtEl>
                                      </p:cBhvr>
                                    </p:animEffect>
                                    <p:set>
                                      <p:cBhvr>
                                        <p:cTn id="19" dur="1" fill="hold">
                                          <p:stCondLst>
                                            <p:cond delay="499"/>
                                          </p:stCondLst>
                                        </p:cTn>
                                        <p:tgtEl>
                                          <p:spTgt spid="12">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5480" y="41841"/>
            <a:ext cx="9793088" cy="1912967"/>
          </a:xfrm>
        </p:spPr>
        <p:txBody>
          <a:bodyPr>
            <a:noAutofit/>
          </a:bodyPr>
          <a:lstStyle/>
          <a:p>
            <a:pPr marL="457200" indent="-457200"/>
            <a:r>
              <a:rPr lang="ru-RU" dirty="0"/>
              <a:t>   </a:t>
            </a:r>
            <a:r>
              <a:rPr lang="ru-RU" sz="2800" dirty="0"/>
              <a:t>Математические фокусы:</a:t>
            </a:r>
            <a:br>
              <a:rPr lang="ru-RU" sz="2800" dirty="0"/>
            </a:br>
            <a:r>
              <a:rPr lang="ru-RU" sz="2800" dirty="0"/>
              <a:t/>
            </a:r>
            <a:br>
              <a:rPr lang="ru-RU" sz="2800" dirty="0"/>
            </a:br>
            <a:r>
              <a:rPr lang="ru-RU" sz="2800" i="1" dirty="0"/>
              <a:t>быстрое умножение способом изменения множителей</a:t>
            </a:r>
          </a:p>
        </p:txBody>
      </p:sp>
      <p:sp>
        <p:nvSpPr>
          <p:cNvPr id="3" name="Объект 2"/>
          <p:cNvSpPr>
            <a:spLocks noGrp="1"/>
          </p:cNvSpPr>
          <p:nvPr>
            <p:ph idx="1"/>
          </p:nvPr>
        </p:nvSpPr>
        <p:spPr>
          <a:xfrm>
            <a:off x="551384" y="2007777"/>
            <a:ext cx="10009112" cy="1468761"/>
          </a:xfrm>
        </p:spPr>
        <p:txBody>
          <a:bodyPr>
            <a:noAutofit/>
          </a:bodyPr>
          <a:lstStyle/>
          <a:p>
            <a:r>
              <a:rPr lang="ru-RU" sz="2400" b="1" dirty="0"/>
              <a:t>Если один сомножитель увеличить в несколько раз, а другой уменьшить во столько же раз, то произведение не измениться.</a:t>
            </a:r>
          </a:p>
          <a:p>
            <a:r>
              <a:rPr lang="ru-RU" sz="2400" b="1" dirty="0">
                <a:solidFill>
                  <a:srgbClr val="002060"/>
                </a:solidFill>
              </a:rPr>
              <a:t>Примеры:</a:t>
            </a:r>
          </a:p>
        </p:txBody>
      </p:sp>
      <p:sp>
        <p:nvSpPr>
          <p:cNvPr id="4" name="Объект 2">
            <a:extLst>
              <a:ext uri="{FF2B5EF4-FFF2-40B4-BE49-F238E27FC236}">
                <a16:creationId xmlns:a16="http://schemas.microsoft.com/office/drawing/2014/main" id="{C3CA7FEC-CE0C-4844-8C3A-FB8AB62219A7}"/>
              </a:ext>
            </a:extLst>
          </p:cNvPr>
          <p:cNvSpPr txBox="1">
            <a:spLocks/>
          </p:cNvSpPr>
          <p:nvPr/>
        </p:nvSpPr>
        <p:spPr>
          <a:xfrm>
            <a:off x="732572" y="3250952"/>
            <a:ext cx="7091620" cy="926627"/>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ru-RU" sz="2800" dirty="0"/>
              <a:t>28 · 25 = (28:4) · (25 · 4) =7 · 100 =  700;</a:t>
            </a:r>
          </a:p>
        </p:txBody>
      </p:sp>
      <p:sp>
        <p:nvSpPr>
          <p:cNvPr id="6" name="TextBox 5">
            <a:extLst>
              <a:ext uri="{FF2B5EF4-FFF2-40B4-BE49-F238E27FC236}">
                <a16:creationId xmlns:a16="http://schemas.microsoft.com/office/drawing/2014/main" id="{5B8186F0-F5C5-4FBB-9801-9EC65F57B740}"/>
              </a:ext>
            </a:extLst>
          </p:cNvPr>
          <p:cNvSpPr txBox="1"/>
          <p:nvPr/>
        </p:nvSpPr>
        <p:spPr>
          <a:xfrm>
            <a:off x="697610" y="4025489"/>
            <a:ext cx="9430837"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2800" b="1" i="0" u="none" strike="noStrike" kern="1200" cap="none" spc="0" normalizeH="0" baseline="0" noProof="0" dirty="0">
                <a:ln>
                  <a:noFill/>
                </a:ln>
                <a:solidFill>
                  <a:srgbClr val="002060"/>
                </a:solidFill>
                <a:effectLst/>
                <a:uLnTx/>
                <a:uFillTx/>
                <a:latin typeface="Arial"/>
                <a:ea typeface="+mn-ea"/>
                <a:cs typeface="+mn-cs"/>
              </a:rPr>
              <a:t>43 ∙ 16 = 86∙ 8 = 172∙ 4 = 344∙ 2 = 688 ∙ 1 = 688</a:t>
            </a:r>
          </a:p>
        </p:txBody>
      </p:sp>
      <p:sp>
        <p:nvSpPr>
          <p:cNvPr id="7" name="Объект 2">
            <a:extLst>
              <a:ext uri="{FF2B5EF4-FFF2-40B4-BE49-F238E27FC236}">
                <a16:creationId xmlns:a16="http://schemas.microsoft.com/office/drawing/2014/main" id="{AB46A5BC-27A9-495E-B585-586C6791C495}"/>
              </a:ext>
            </a:extLst>
          </p:cNvPr>
          <p:cNvSpPr txBox="1">
            <a:spLocks/>
          </p:cNvSpPr>
          <p:nvPr/>
        </p:nvSpPr>
        <p:spPr>
          <a:xfrm>
            <a:off x="1415480" y="4518164"/>
            <a:ext cx="2545795" cy="2088232"/>
          </a:xfrm>
          <a:prstGeom prst="rect">
            <a:avLst/>
          </a:prstGeom>
        </p:spPr>
        <p:txBody>
          <a:bodyPr vert="horz" lIns="91440" tIns="45720" rIns="91440" bIns="45720" rtlCol="0">
            <a:noAutofit/>
          </a:bodyPr>
          <a:lst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nSpc>
                <a:spcPct val="150000"/>
              </a:lnSpc>
            </a:pPr>
            <a:r>
              <a:rPr lang="ru-RU" sz="4000" dirty="0">
                <a:solidFill>
                  <a:srgbClr val="002060"/>
                </a:solidFill>
              </a:rPr>
              <a:t>37 ∙  8  = </a:t>
            </a:r>
          </a:p>
          <a:p>
            <a:pPr>
              <a:lnSpc>
                <a:spcPct val="150000"/>
              </a:lnSpc>
            </a:pPr>
            <a:r>
              <a:rPr lang="ru-RU" sz="4000" dirty="0">
                <a:solidFill>
                  <a:srgbClr val="002060"/>
                </a:solidFill>
              </a:rPr>
              <a:t>53 ∙ 16 =</a:t>
            </a:r>
          </a:p>
          <a:p>
            <a:endParaRPr lang="ru-RU" sz="4000" dirty="0">
              <a:solidFill>
                <a:srgbClr val="002060"/>
              </a:solidFill>
            </a:endParaRPr>
          </a:p>
        </p:txBody>
      </p:sp>
      <p:sp>
        <p:nvSpPr>
          <p:cNvPr id="8" name="Скругленный прямоугольник 3">
            <a:extLst>
              <a:ext uri="{FF2B5EF4-FFF2-40B4-BE49-F238E27FC236}">
                <a16:creationId xmlns:a16="http://schemas.microsoft.com/office/drawing/2014/main" id="{D9EE2863-425F-40EB-BEFF-72FF87AE7230}"/>
              </a:ext>
            </a:extLst>
          </p:cNvPr>
          <p:cNvSpPr/>
          <p:nvPr/>
        </p:nvSpPr>
        <p:spPr>
          <a:xfrm>
            <a:off x="3647728" y="4673561"/>
            <a:ext cx="6274432" cy="756084"/>
          </a:xfrm>
          <a:prstGeom prst="round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3200" b="1" dirty="0">
                <a:solidFill>
                  <a:srgbClr val="7030A0"/>
                </a:solidFill>
                <a:latin typeface="Arial"/>
              </a:rPr>
              <a:t>74 ∙  4 = 148 ∙  2 = 296  ∙  1 = 296</a:t>
            </a:r>
          </a:p>
        </p:txBody>
      </p:sp>
      <p:sp>
        <p:nvSpPr>
          <p:cNvPr id="9" name="Скругленный прямоугольник 4">
            <a:extLst>
              <a:ext uri="{FF2B5EF4-FFF2-40B4-BE49-F238E27FC236}">
                <a16:creationId xmlns:a16="http://schemas.microsoft.com/office/drawing/2014/main" id="{24075CBA-0789-48D8-AF9F-57659B3DFB1B}"/>
              </a:ext>
            </a:extLst>
          </p:cNvPr>
          <p:cNvSpPr/>
          <p:nvPr/>
        </p:nvSpPr>
        <p:spPr>
          <a:xfrm>
            <a:off x="3620374" y="5814308"/>
            <a:ext cx="6642687" cy="792088"/>
          </a:xfrm>
          <a:prstGeom prst="roundRect">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3000" b="1" dirty="0">
                <a:solidFill>
                  <a:srgbClr val="7030A0"/>
                </a:solidFill>
                <a:latin typeface="Arial"/>
              </a:rPr>
              <a:t>106 ∙ 8 = 212 ∙4 =424∙2 =848∙1= 848</a:t>
            </a:r>
          </a:p>
        </p:txBody>
      </p:sp>
    </p:spTree>
    <p:extLst>
      <p:ext uri="{BB962C8B-B14F-4D97-AF65-F5344CB8AC3E}">
        <p14:creationId xmlns:p14="http://schemas.microsoft.com/office/powerpoint/2010/main" val="220964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1322BB-CA65-4060-96D3-0FCEB8F4116F}"/>
              </a:ext>
            </a:extLst>
          </p:cNvPr>
          <p:cNvSpPr>
            <a:spLocks noGrp="1"/>
          </p:cNvSpPr>
          <p:nvPr>
            <p:ph type="title"/>
          </p:nvPr>
        </p:nvSpPr>
        <p:spPr>
          <a:xfrm>
            <a:off x="570839" y="0"/>
            <a:ext cx="11276149" cy="1196638"/>
          </a:xfrm>
        </p:spPr>
        <p:txBody>
          <a:bodyPr>
            <a:noAutofit/>
          </a:bodyPr>
          <a:lstStyle/>
          <a:p>
            <a:r>
              <a:rPr lang="ru-RU" sz="2800" dirty="0"/>
              <a:t>Приём: </a:t>
            </a:r>
            <a:br>
              <a:rPr lang="ru-RU" sz="2800" dirty="0"/>
            </a:br>
            <a:r>
              <a:rPr lang="ru-RU" sz="2800" i="1" dirty="0"/>
              <a:t>Применение ФОРМУЛ СОКРАЩЕННОГО УМНОЖЕНИЯ</a:t>
            </a:r>
          </a:p>
        </p:txBody>
      </p:sp>
      <p:sp>
        <p:nvSpPr>
          <p:cNvPr id="3" name="Объект 2">
            <a:extLst>
              <a:ext uri="{FF2B5EF4-FFF2-40B4-BE49-F238E27FC236}">
                <a16:creationId xmlns:a16="http://schemas.microsoft.com/office/drawing/2014/main" id="{8D897247-95B0-4993-9A6F-F5141FD91C55}"/>
              </a:ext>
            </a:extLst>
          </p:cNvPr>
          <p:cNvSpPr>
            <a:spLocks noGrp="1"/>
          </p:cNvSpPr>
          <p:nvPr>
            <p:ph idx="1"/>
          </p:nvPr>
        </p:nvSpPr>
        <p:spPr>
          <a:xfrm>
            <a:off x="560390" y="1340767"/>
            <a:ext cx="11071219" cy="5385159"/>
          </a:xfrm>
        </p:spPr>
        <p:txBody>
          <a:bodyPr>
            <a:normAutofit fontScale="85000" lnSpcReduction="20000"/>
          </a:bodyPr>
          <a:lstStyle/>
          <a:p>
            <a:r>
              <a:rPr lang="ru-RU" sz="3600" dirty="0">
                <a:solidFill>
                  <a:srgbClr val="1109B9"/>
                </a:solidFill>
              </a:rPr>
              <a:t>Разность квадратов a</a:t>
            </a:r>
            <a:r>
              <a:rPr lang="ru-RU" sz="3600" baseline="30000" dirty="0">
                <a:solidFill>
                  <a:srgbClr val="1109B9"/>
                </a:solidFill>
              </a:rPr>
              <a:t>2</a:t>
            </a:r>
            <a:r>
              <a:rPr lang="ru-RU" sz="3600" dirty="0">
                <a:solidFill>
                  <a:srgbClr val="1109B9"/>
                </a:solidFill>
              </a:rPr>
              <a:t> - b</a:t>
            </a:r>
            <a:r>
              <a:rPr lang="ru-RU" sz="3600" baseline="30000" dirty="0">
                <a:solidFill>
                  <a:srgbClr val="1109B9"/>
                </a:solidFill>
              </a:rPr>
              <a:t>2</a:t>
            </a:r>
            <a:r>
              <a:rPr lang="ru-RU" sz="3600" dirty="0">
                <a:solidFill>
                  <a:srgbClr val="1109B9"/>
                </a:solidFill>
              </a:rPr>
              <a:t> = (a - b)(a + b) </a:t>
            </a:r>
          </a:p>
          <a:p>
            <a:r>
              <a:rPr lang="ru-RU" sz="3600" dirty="0"/>
              <a:t>Например, </a:t>
            </a:r>
          </a:p>
          <a:p>
            <a:r>
              <a:rPr lang="ru-RU" sz="3600" dirty="0"/>
              <a:t>46</a:t>
            </a:r>
            <a:r>
              <a:rPr lang="ru-RU" sz="3600" baseline="30000" dirty="0"/>
              <a:t>2</a:t>
            </a:r>
            <a:r>
              <a:rPr lang="ru-RU" sz="3600" dirty="0"/>
              <a:t> - 45</a:t>
            </a:r>
            <a:r>
              <a:rPr lang="ru-RU" sz="3600" baseline="30000" dirty="0"/>
              <a:t>2</a:t>
            </a:r>
            <a:r>
              <a:rPr lang="ru-RU" sz="3600" dirty="0"/>
              <a:t> = (46 - 45)(46 + 45)  = 1 • 91 = 91</a:t>
            </a:r>
          </a:p>
          <a:p>
            <a:endParaRPr lang="ru-RU" dirty="0"/>
          </a:p>
          <a:p>
            <a:r>
              <a:rPr lang="ru-RU" sz="3600" dirty="0">
                <a:solidFill>
                  <a:srgbClr val="1109B9"/>
                </a:solidFill>
              </a:rPr>
              <a:t>Квадрат разности (a - b)</a:t>
            </a:r>
            <a:r>
              <a:rPr lang="ru-RU" sz="3600" baseline="30000" dirty="0">
                <a:solidFill>
                  <a:srgbClr val="1109B9"/>
                </a:solidFill>
              </a:rPr>
              <a:t>2</a:t>
            </a:r>
            <a:r>
              <a:rPr lang="ru-RU" sz="3600" dirty="0">
                <a:solidFill>
                  <a:srgbClr val="1109B9"/>
                </a:solidFill>
              </a:rPr>
              <a:t> = a</a:t>
            </a:r>
            <a:r>
              <a:rPr lang="ru-RU" sz="3600" baseline="30000" dirty="0">
                <a:solidFill>
                  <a:srgbClr val="1109B9"/>
                </a:solidFill>
              </a:rPr>
              <a:t>2</a:t>
            </a:r>
            <a:r>
              <a:rPr lang="ru-RU" sz="3600" dirty="0">
                <a:solidFill>
                  <a:srgbClr val="1109B9"/>
                </a:solidFill>
              </a:rPr>
              <a:t> - 2ab + b</a:t>
            </a:r>
            <a:r>
              <a:rPr lang="ru-RU" sz="3600" baseline="30000" dirty="0">
                <a:solidFill>
                  <a:srgbClr val="1109B9"/>
                </a:solidFill>
              </a:rPr>
              <a:t>2</a:t>
            </a:r>
            <a:r>
              <a:rPr lang="ru-RU" sz="3600" dirty="0">
                <a:solidFill>
                  <a:srgbClr val="1109B9"/>
                </a:solidFill>
              </a:rPr>
              <a:t> </a:t>
            </a:r>
          </a:p>
          <a:p>
            <a:r>
              <a:rPr lang="ru-RU" sz="3600" dirty="0"/>
              <a:t>Например, </a:t>
            </a:r>
          </a:p>
          <a:p>
            <a:r>
              <a:rPr lang="ru-RU" sz="3600" dirty="0"/>
              <a:t>29</a:t>
            </a:r>
            <a:r>
              <a:rPr lang="ru-RU" sz="3600" baseline="30000" dirty="0"/>
              <a:t>2</a:t>
            </a:r>
            <a:r>
              <a:rPr lang="ru-RU" sz="3600" dirty="0"/>
              <a:t> = (30 - 1)</a:t>
            </a:r>
            <a:r>
              <a:rPr lang="ru-RU" sz="3600" baseline="30000" dirty="0"/>
              <a:t>2</a:t>
            </a:r>
            <a:r>
              <a:rPr lang="ru-RU" sz="3600" dirty="0"/>
              <a:t> = 30</a:t>
            </a:r>
            <a:r>
              <a:rPr lang="ru-RU" sz="3600" baseline="30000" dirty="0"/>
              <a:t>2</a:t>
            </a:r>
            <a:r>
              <a:rPr lang="ru-RU" sz="3600" dirty="0"/>
              <a:t> - 2 • 30 • 1 +1</a:t>
            </a:r>
            <a:r>
              <a:rPr lang="ru-RU" sz="3600" baseline="30000" dirty="0"/>
              <a:t>2</a:t>
            </a:r>
            <a:r>
              <a:rPr lang="ru-RU" sz="3600" dirty="0"/>
              <a:t> = 900 - 60 + 1 = 841</a:t>
            </a:r>
          </a:p>
          <a:p>
            <a:endParaRPr lang="ru-RU" dirty="0"/>
          </a:p>
          <a:p>
            <a:r>
              <a:rPr lang="ru-RU" sz="3600" dirty="0">
                <a:solidFill>
                  <a:srgbClr val="1109B9"/>
                </a:solidFill>
              </a:rPr>
              <a:t>Квадрат суммы (a + b)</a:t>
            </a:r>
            <a:r>
              <a:rPr lang="ru-RU" sz="3600" baseline="30000" dirty="0">
                <a:solidFill>
                  <a:srgbClr val="1109B9"/>
                </a:solidFill>
              </a:rPr>
              <a:t>2</a:t>
            </a:r>
            <a:r>
              <a:rPr lang="ru-RU" sz="3600" dirty="0">
                <a:solidFill>
                  <a:srgbClr val="1109B9"/>
                </a:solidFill>
              </a:rPr>
              <a:t> = a</a:t>
            </a:r>
            <a:r>
              <a:rPr lang="ru-RU" sz="3600" baseline="30000" dirty="0">
                <a:solidFill>
                  <a:srgbClr val="1109B9"/>
                </a:solidFill>
              </a:rPr>
              <a:t>2</a:t>
            </a:r>
            <a:r>
              <a:rPr lang="ru-RU" sz="3600" dirty="0">
                <a:solidFill>
                  <a:srgbClr val="1109B9"/>
                </a:solidFill>
              </a:rPr>
              <a:t> + 2ab + b</a:t>
            </a:r>
            <a:r>
              <a:rPr lang="ru-RU" sz="3600" baseline="30000" dirty="0">
                <a:solidFill>
                  <a:srgbClr val="1109B9"/>
                </a:solidFill>
              </a:rPr>
              <a:t>2</a:t>
            </a:r>
            <a:r>
              <a:rPr lang="ru-RU" sz="3600" dirty="0">
                <a:solidFill>
                  <a:srgbClr val="1109B9"/>
                </a:solidFill>
              </a:rPr>
              <a:t> </a:t>
            </a:r>
          </a:p>
          <a:p>
            <a:r>
              <a:rPr lang="ru-RU" sz="3600" dirty="0"/>
              <a:t>Например, </a:t>
            </a:r>
          </a:p>
          <a:p>
            <a:r>
              <a:rPr lang="ru-RU" sz="3600" dirty="0"/>
              <a:t>31</a:t>
            </a:r>
            <a:r>
              <a:rPr lang="ru-RU" sz="3600" baseline="30000" dirty="0"/>
              <a:t>2</a:t>
            </a:r>
            <a:r>
              <a:rPr lang="ru-RU" sz="3600" dirty="0"/>
              <a:t> = (30 + 1)</a:t>
            </a:r>
            <a:r>
              <a:rPr lang="ru-RU" sz="3600" baseline="30000" dirty="0"/>
              <a:t>2</a:t>
            </a:r>
            <a:r>
              <a:rPr lang="ru-RU" sz="3600" dirty="0"/>
              <a:t> = 30</a:t>
            </a:r>
            <a:r>
              <a:rPr lang="ru-RU" sz="3600" baseline="30000" dirty="0"/>
              <a:t>2</a:t>
            </a:r>
            <a:r>
              <a:rPr lang="ru-RU" sz="3600" dirty="0"/>
              <a:t> + 2 • 30 • 1 +1</a:t>
            </a:r>
            <a:r>
              <a:rPr lang="ru-RU" sz="3600" baseline="30000" dirty="0"/>
              <a:t>2</a:t>
            </a:r>
            <a:r>
              <a:rPr lang="ru-RU" sz="3600" dirty="0"/>
              <a:t> = 900 + 60 + 1 = 961</a:t>
            </a:r>
          </a:p>
          <a:p>
            <a:endParaRPr lang="ru-RU" dirty="0"/>
          </a:p>
        </p:txBody>
      </p:sp>
      <p:sp>
        <p:nvSpPr>
          <p:cNvPr id="4" name="Номер слайда 3">
            <a:extLst>
              <a:ext uri="{FF2B5EF4-FFF2-40B4-BE49-F238E27FC236}">
                <a16:creationId xmlns:a16="http://schemas.microsoft.com/office/drawing/2014/main" id="{577FAE74-3332-40F0-9B34-31D1591AC6AA}"/>
              </a:ext>
            </a:extLst>
          </p:cNvPr>
          <p:cNvSpPr>
            <a:spLocks noGrp="1"/>
          </p:cNvSpPr>
          <p:nvPr>
            <p:ph type="sldNum" sz="quarter" idx="12"/>
          </p:nvPr>
        </p:nvSpPr>
        <p:spPr/>
        <p:txBody>
          <a:bodyPr/>
          <a:lstStyle/>
          <a:p>
            <a:fld id="{B19B0651-EE4F-4900-A07F-96A6BFA9D0F0}" type="slidenum">
              <a:rPr lang="ru-RU" smtClean="0"/>
              <a:pPr/>
              <a:t>11</a:t>
            </a:fld>
            <a:endParaRPr lang="ru-RU"/>
          </a:p>
        </p:txBody>
      </p:sp>
    </p:spTree>
    <p:extLst>
      <p:ext uri="{BB962C8B-B14F-4D97-AF65-F5344CB8AC3E}">
        <p14:creationId xmlns:p14="http://schemas.microsoft.com/office/powerpoint/2010/main" val="1144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F3A7C4-1DE7-40CF-9B27-78B253F4B66C}"/>
              </a:ext>
            </a:extLst>
          </p:cNvPr>
          <p:cNvSpPr>
            <a:spLocks noGrp="1"/>
          </p:cNvSpPr>
          <p:nvPr>
            <p:ph type="title"/>
          </p:nvPr>
        </p:nvSpPr>
        <p:spPr>
          <a:xfrm>
            <a:off x="695400" y="314340"/>
            <a:ext cx="7721600" cy="683994"/>
          </a:xfrm>
        </p:spPr>
        <p:txBody>
          <a:bodyPr>
            <a:normAutofit/>
          </a:bodyPr>
          <a:lstStyle/>
          <a:p>
            <a:r>
              <a:rPr lang="ru-RU" sz="2800" dirty="0"/>
              <a:t>Прием сложения гаусса</a:t>
            </a:r>
          </a:p>
        </p:txBody>
      </p:sp>
      <p:pic>
        <p:nvPicPr>
          <p:cNvPr id="5" name="Объект 4">
            <a:extLst>
              <a:ext uri="{FF2B5EF4-FFF2-40B4-BE49-F238E27FC236}">
                <a16:creationId xmlns:a16="http://schemas.microsoft.com/office/drawing/2014/main" id="{F28A7D77-14B0-4CD2-B5E5-D55A10F3123B}"/>
              </a:ext>
            </a:extLst>
          </p:cNvPr>
          <p:cNvPicPr>
            <a:picLocks noGrp="1" noChangeAspect="1"/>
          </p:cNvPicPr>
          <p:nvPr>
            <p:ph idx="1"/>
          </p:nvPr>
        </p:nvPicPr>
        <p:blipFill>
          <a:blip r:embed="rId2"/>
          <a:stretch>
            <a:fillRect/>
          </a:stretch>
        </p:blipFill>
        <p:spPr>
          <a:xfrm>
            <a:off x="2279576" y="1259439"/>
            <a:ext cx="6552728" cy="5154813"/>
          </a:xfrm>
          <a:prstGeom prst="rect">
            <a:avLst/>
          </a:prstGeom>
        </p:spPr>
      </p:pic>
      <p:sp>
        <p:nvSpPr>
          <p:cNvPr id="4" name="Номер слайда 3">
            <a:extLst>
              <a:ext uri="{FF2B5EF4-FFF2-40B4-BE49-F238E27FC236}">
                <a16:creationId xmlns:a16="http://schemas.microsoft.com/office/drawing/2014/main" id="{BD347472-BC7E-4CAD-8B73-5F93968901EC}"/>
              </a:ext>
            </a:extLst>
          </p:cNvPr>
          <p:cNvSpPr>
            <a:spLocks noGrp="1"/>
          </p:cNvSpPr>
          <p:nvPr>
            <p:ph type="sldNum" sz="quarter" idx="12"/>
          </p:nvPr>
        </p:nvSpPr>
        <p:spPr/>
        <p:txBody>
          <a:bodyPr/>
          <a:lstStyle/>
          <a:p>
            <a:fld id="{B19B0651-EE4F-4900-A07F-96A6BFA9D0F0}" type="slidenum">
              <a:rPr lang="ru-RU" smtClean="0"/>
              <a:pPr/>
              <a:t>12</a:t>
            </a:fld>
            <a:endParaRPr lang="ru-RU"/>
          </a:p>
        </p:txBody>
      </p:sp>
      <p:sp>
        <p:nvSpPr>
          <p:cNvPr id="7" name="TextBox 6">
            <a:extLst>
              <a:ext uri="{FF2B5EF4-FFF2-40B4-BE49-F238E27FC236}">
                <a16:creationId xmlns:a16="http://schemas.microsoft.com/office/drawing/2014/main" id="{968D466C-294A-47FF-9FB3-7533337E30DF}"/>
              </a:ext>
            </a:extLst>
          </p:cNvPr>
          <p:cNvSpPr txBox="1"/>
          <p:nvPr/>
        </p:nvSpPr>
        <p:spPr>
          <a:xfrm>
            <a:off x="5375920" y="5723502"/>
            <a:ext cx="5486846" cy="707886"/>
          </a:xfrm>
          <a:prstGeom prst="rect">
            <a:avLst/>
          </a:prstGeom>
          <a:solidFill>
            <a:schemeClr val="bg1"/>
          </a:solidFill>
        </p:spPr>
        <p:txBody>
          <a:bodyPr wrap="square">
            <a:spAutoFit/>
          </a:bodyPr>
          <a:lstStyle/>
          <a:p>
            <a:pPr algn="r"/>
            <a:r>
              <a:rPr lang="ru-RU" sz="2000" dirty="0">
                <a:latin typeface="Helvetica Neue"/>
              </a:rPr>
              <a:t>Карл Фридрих Гаусс – </a:t>
            </a:r>
          </a:p>
          <a:p>
            <a:pPr algn="r"/>
            <a:r>
              <a:rPr lang="ru-RU" sz="2000" dirty="0">
                <a:latin typeface="Helvetica Neue"/>
              </a:rPr>
              <a:t>известный </a:t>
            </a:r>
            <a:r>
              <a:rPr lang="ru-RU" sz="2000" b="0" i="0" dirty="0">
                <a:effectLst/>
                <a:latin typeface="Helvetica Neue"/>
              </a:rPr>
              <a:t>немецкий математик (1777-1855)</a:t>
            </a:r>
            <a:endParaRPr lang="ru-RU" sz="2000" dirty="0"/>
          </a:p>
        </p:txBody>
      </p:sp>
    </p:spTree>
    <p:extLst>
      <p:ext uri="{BB962C8B-B14F-4D97-AF65-F5344CB8AC3E}">
        <p14:creationId xmlns:p14="http://schemas.microsoft.com/office/powerpoint/2010/main" val="309466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FBB189-8244-42E0-A83B-8F91BD52B297}"/>
              </a:ext>
            </a:extLst>
          </p:cNvPr>
          <p:cNvSpPr>
            <a:spLocks noGrp="1"/>
          </p:cNvSpPr>
          <p:nvPr>
            <p:ph type="title"/>
          </p:nvPr>
        </p:nvSpPr>
        <p:spPr>
          <a:xfrm>
            <a:off x="302518" y="304917"/>
            <a:ext cx="4312898" cy="2711180"/>
          </a:xfrm>
        </p:spPr>
        <p:txBody>
          <a:bodyPr>
            <a:normAutofit fontScale="90000"/>
          </a:bodyPr>
          <a:lstStyle/>
          <a:p>
            <a:r>
              <a:rPr lang="ru-RU" dirty="0"/>
              <a:t/>
            </a:r>
            <a:br>
              <a:rPr lang="ru-RU" dirty="0"/>
            </a:br>
            <a:r>
              <a:rPr lang="ru-RU" dirty="0"/>
              <a:t/>
            </a:r>
            <a:br>
              <a:rPr lang="ru-RU" dirty="0"/>
            </a:br>
            <a:r>
              <a:rPr lang="ru-RU" u="sng" dirty="0"/>
              <a:t>статья:</a:t>
            </a:r>
            <a:r>
              <a:rPr lang="ru-RU" dirty="0"/>
              <a:t/>
            </a:r>
            <a:br>
              <a:rPr lang="ru-RU" dirty="0"/>
            </a:br>
            <a:r>
              <a:rPr lang="ru-RU" dirty="0"/>
              <a:t>Рациональные вычисления в курсе</a:t>
            </a:r>
            <a:br>
              <a:rPr lang="ru-RU" dirty="0"/>
            </a:br>
            <a:r>
              <a:rPr lang="ru-RU" dirty="0"/>
              <a:t>математики начальных классов</a:t>
            </a:r>
            <a:br>
              <a:rPr lang="ru-RU" dirty="0"/>
            </a:br>
            <a:r>
              <a:rPr lang="ru-RU" i="1" dirty="0"/>
              <a:t>Т.Е. Демидова,</a:t>
            </a:r>
            <a:br>
              <a:rPr lang="ru-RU" i="1" dirty="0"/>
            </a:br>
            <a:r>
              <a:rPr lang="ru-RU" i="1" dirty="0"/>
              <a:t>А.П. Тонких</a:t>
            </a:r>
            <a:endParaRPr lang="ru-RU" dirty="0"/>
          </a:p>
        </p:txBody>
      </p:sp>
      <p:pic>
        <p:nvPicPr>
          <p:cNvPr id="7" name="Объект 6">
            <a:extLst>
              <a:ext uri="{FF2B5EF4-FFF2-40B4-BE49-F238E27FC236}">
                <a16:creationId xmlns:a16="http://schemas.microsoft.com/office/drawing/2014/main" id="{0B77CC49-75E5-4982-98D5-BB272416F8B0}"/>
              </a:ext>
            </a:extLst>
          </p:cNvPr>
          <p:cNvPicPr>
            <a:picLocks noGrp="1" noChangeAspect="1"/>
          </p:cNvPicPr>
          <p:nvPr>
            <p:ph idx="1"/>
          </p:nvPr>
        </p:nvPicPr>
        <p:blipFill>
          <a:blip r:embed="rId2"/>
          <a:stretch>
            <a:fillRect/>
          </a:stretch>
        </p:blipFill>
        <p:spPr>
          <a:xfrm>
            <a:off x="8498058" y="686653"/>
            <a:ext cx="3260632" cy="5131734"/>
          </a:xfrm>
          <a:ln>
            <a:solidFill>
              <a:srgbClr val="1B5956"/>
            </a:solidFill>
          </a:ln>
        </p:spPr>
      </p:pic>
      <p:sp>
        <p:nvSpPr>
          <p:cNvPr id="4" name="Номер слайда 3">
            <a:extLst>
              <a:ext uri="{FF2B5EF4-FFF2-40B4-BE49-F238E27FC236}">
                <a16:creationId xmlns:a16="http://schemas.microsoft.com/office/drawing/2014/main" id="{6D2F78EF-2C4B-46D8-9C52-2E5E0E53C19F}"/>
              </a:ext>
            </a:extLst>
          </p:cNvPr>
          <p:cNvSpPr>
            <a:spLocks noGrp="1"/>
          </p:cNvSpPr>
          <p:nvPr>
            <p:ph type="sldNum" sz="quarter" idx="12"/>
          </p:nvPr>
        </p:nvSpPr>
        <p:spPr/>
        <p:txBody>
          <a:bodyPr/>
          <a:lstStyle/>
          <a:p>
            <a:fld id="{B19B0651-EE4F-4900-A07F-96A6BFA9D0F0}" type="slidenum">
              <a:rPr lang="ru-RU" smtClean="0"/>
              <a:pPr/>
              <a:t>13</a:t>
            </a:fld>
            <a:endParaRPr lang="ru-RU"/>
          </a:p>
        </p:txBody>
      </p:sp>
      <p:pic>
        <p:nvPicPr>
          <p:cNvPr id="5" name="Рисунок 4">
            <a:extLst>
              <a:ext uri="{FF2B5EF4-FFF2-40B4-BE49-F238E27FC236}">
                <a16:creationId xmlns:a16="http://schemas.microsoft.com/office/drawing/2014/main" id="{DCB489FA-C31D-46B3-9194-21594A348EAC}"/>
              </a:ext>
            </a:extLst>
          </p:cNvPr>
          <p:cNvPicPr>
            <a:picLocks noChangeAspect="1"/>
          </p:cNvPicPr>
          <p:nvPr/>
        </p:nvPicPr>
        <p:blipFill>
          <a:blip r:embed="rId3"/>
          <a:stretch>
            <a:fillRect/>
          </a:stretch>
        </p:blipFill>
        <p:spPr>
          <a:xfrm>
            <a:off x="10291611" y="4549357"/>
            <a:ext cx="1518709" cy="1518709"/>
          </a:xfrm>
          <a:prstGeom prst="rect">
            <a:avLst/>
          </a:prstGeom>
        </p:spPr>
      </p:pic>
      <p:pic>
        <p:nvPicPr>
          <p:cNvPr id="9" name="Рисунок 8">
            <a:extLst>
              <a:ext uri="{FF2B5EF4-FFF2-40B4-BE49-F238E27FC236}">
                <a16:creationId xmlns:a16="http://schemas.microsoft.com/office/drawing/2014/main" id="{261D0762-7BF7-469C-9508-5871B8B7FD42}"/>
              </a:ext>
            </a:extLst>
          </p:cNvPr>
          <p:cNvPicPr>
            <a:picLocks noChangeAspect="1"/>
          </p:cNvPicPr>
          <p:nvPr/>
        </p:nvPicPr>
        <p:blipFill>
          <a:blip r:embed="rId4"/>
          <a:stretch>
            <a:fillRect/>
          </a:stretch>
        </p:blipFill>
        <p:spPr>
          <a:xfrm>
            <a:off x="4705542" y="686654"/>
            <a:ext cx="3339700" cy="5131734"/>
          </a:xfrm>
          <a:prstGeom prst="rect">
            <a:avLst/>
          </a:prstGeom>
          <a:ln>
            <a:solidFill>
              <a:srgbClr val="1B5956"/>
            </a:solidFill>
          </a:ln>
        </p:spPr>
      </p:pic>
      <p:pic>
        <p:nvPicPr>
          <p:cNvPr id="13" name="Рисунок 12">
            <a:extLst>
              <a:ext uri="{FF2B5EF4-FFF2-40B4-BE49-F238E27FC236}">
                <a16:creationId xmlns:a16="http://schemas.microsoft.com/office/drawing/2014/main" id="{307CDDED-D27E-4A96-803B-C7260A5B9380}"/>
              </a:ext>
            </a:extLst>
          </p:cNvPr>
          <p:cNvPicPr>
            <a:picLocks noChangeAspect="1"/>
          </p:cNvPicPr>
          <p:nvPr/>
        </p:nvPicPr>
        <p:blipFill>
          <a:blip r:embed="rId5"/>
          <a:stretch>
            <a:fillRect/>
          </a:stretch>
        </p:blipFill>
        <p:spPr>
          <a:xfrm>
            <a:off x="6625952" y="4592005"/>
            <a:ext cx="1602787" cy="1602787"/>
          </a:xfrm>
          <a:prstGeom prst="rect">
            <a:avLst/>
          </a:prstGeom>
        </p:spPr>
      </p:pic>
      <p:sp>
        <p:nvSpPr>
          <p:cNvPr id="17" name="TextBox 16">
            <a:extLst>
              <a:ext uri="{FF2B5EF4-FFF2-40B4-BE49-F238E27FC236}">
                <a16:creationId xmlns:a16="http://schemas.microsoft.com/office/drawing/2014/main" id="{99D56CC8-172B-4C13-B820-5FB3D3DE33AB}"/>
              </a:ext>
            </a:extLst>
          </p:cNvPr>
          <p:cNvSpPr txBox="1"/>
          <p:nvPr/>
        </p:nvSpPr>
        <p:spPr>
          <a:xfrm>
            <a:off x="8155999" y="6115245"/>
            <a:ext cx="3944751" cy="646331"/>
          </a:xfrm>
          <a:prstGeom prst="rect">
            <a:avLst/>
          </a:prstGeom>
          <a:noFill/>
        </p:spPr>
        <p:txBody>
          <a:bodyPr wrap="square">
            <a:spAutoFit/>
          </a:bodyPr>
          <a:lstStyle/>
          <a:p>
            <a:r>
              <a:rPr lang="en-US" dirty="0">
                <a:hlinkClick r:id="rId6"/>
              </a:rPr>
              <a:t>https://sovietime.ru/matematika/tekhnika-schjota-1976</a:t>
            </a:r>
            <a:r>
              <a:rPr lang="ru-RU" dirty="0"/>
              <a:t> </a:t>
            </a:r>
          </a:p>
        </p:txBody>
      </p:sp>
      <p:sp>
        <p:nvSpPr>
          <p:cNvPr id="19" name="TextBox 18">
            <a:extLst>
              <a:ext uri="{FF2B5EF4-FFF2-40B4-BE49-F238E27FC236}">
                <a16:creationId xmlns:a16="http://schemas.microsoft.com/office/drawing/2014/main" id="{2B2E58B0-EB72-4CC6-956D-71713DA64772}"/>
              </a:ext>
            </a:extLst>
          </p:cNvPr>
          <p:cNvSpPr txBox="1"/>
          <p:nvPr/>
        </p:nvSpPr>
        <p:spPr>
          <a:xfrm>
            <a:off x="4918148" y="6293518"/>
            <a:ext cx="2039888" cy="369332"/>
          </a:xfrm>
          <a:prstGeom prst="rect">
            <a:avLst/>
          </a:prstGeom>
          <a:noFill/>
        </p:spPr>
        <p:txBody>
          <a:bodyPr wrap="square">
            <a:spAutoFit/>
          </a:bodyPr>
          <a:lstStyle/>
          <a:p>
            <a:r>
              <a:rPr lang="en-US" dirty="0">
                <a:hlinkClick r:id="rId7"/>
              </a:rPr>
              <a:t>https://klex.ru/lu4</a:t>
            </a:r>
            <a:r>
              <a:rPr lang="ru-RU" dirty="0"/>
              <a:t> </a:t>
            </a:r>
          </a:p>
        </p:txBody>
      </p:sp>
      <p:sp>
        <p:nvSpPr>
          <p:cNvPr id="3" name="Прямоугольник 2"/>
          <p:cNvSpPr/>
          <p:nvPr/>
        </p:nvSpPr>
        <p:spPr>
          <a:xfrm>
            <a:off x="163583" y="5360258"/>
            <a:ext cx="6096000" cy="646331"/>
          </a:xfrm>
          <a:prstGeom prst="rect">
            <a:avLst/>
          </a:prstGeom>
        </p:spPr>
        <p:txBody>
          <a:bodyPr>
            <a:spAutoFit/>
          </a:bodyPr>
          <a:lstStyle/>
          <a:p>
            <a:r>
              <a:rPr lang="en-US" dirty="0">
                <a:hlinkClick r:id="rId8"/>
              </a:rPr>
              <a:t>560127db2568c56d9f59c0ecc00f6967.pdf (school2100.com)</a:t>
            </a:r>
            <a:endParaRPr lang="ru-RU" dirty="0"/>
          </a:p>
        </p:txBody>
      </p:sp>
      <p:pic>
        <p:nvPicPr>
          <p:cNvPr id="6" name="Рисунок 5"/>
          <p:cNvPicPr>
            <a:picLocks noChangeAspect="1"/>
          </p:cNvPicPr>
          <p:nvPr/>
        </p:nvPicPr>
        <p:blipFill>
          <a:blip r:embed="rId9"/>
          <a:stretch>
            <a:fillRect/>
          </a:stretch>
        </p:blipFill>
        <p:spPr>
          <a:xfrm>
            <a:off x="1419008" y="3161671"/>
            <a:ext cx="1832111" cy="1832111"/>
          </a:xfrm>
          <a:prstGeom prst="rect">
            <a:avLst/>
          </a:prstGeom>
        </p:spPr>
      </p:pic>
    </p:spTree>
    <p:extLst>
      <p:ext uri="{BB962C8B-B14F-4D97-AF65-F5344CB8AC3E}">
        <p14:creationId xmlns:p14="http://schemas.microsoft.com/office/powerpoint/2010/main" val="2105921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6884" y="229270"/>
            <a:ext cx="10916350" cy="968384"/>
          </a:xfrm>
        </p:spPr>
        <p:txBody>
          <a:bodyPr>
            <a:noAutofit/>
          </a:bodyPr>
          <a:lstStyle/>
          <a:p>
            <a:pPr algn="ctr"/>
            <a:r>
              <a:rPr lang="ru-RU" sz="3600" dirty="0"/>
              <a:t>Тренируем Мозг</a:t>
            </a:r>
          </a:p>
        </p:txBody>
      </p:sp>
      <p:pic>
        <p:nvPicPr>
          <p:cNvPr id="5" name="Объект 4"/>
          <p:cNvPicPr>
            <a:picLocks noGrp="1" noChangeAspect="1"/>
          </p:cNvPicPr>
          <p:nvPr>
            <p:ph idx="1"/>
          </p:nvPr>
        </p:nvPicPr>
        <p:blipFill rotWithShape="1">
          <a:blip r:embed="rId2"/>
          <a:srcRect l="9477" r="7857" b="21925"/>
          <a:stretch/>
        </p:blipFill>
        <p:spPr>
          <a:xfrm>
            <a:off x="292217" y="3467718"/>
            <a:ext cx="3754729" cy="3188610"/>
          </a:xfrm>
          <a:prstGeom prst="rect">
            <a:avLst/>
          </a:prstGeom>
        </p:spPr>
      </p:pic>
      <p:sp>
        <p:nvSpPr>
          <p:cNvPr id="4" name="Номер слайда 3"/>
          <p:cNvSpPr>
            <a:spLocks noGrp="1"/>
          </p:cNvSpPr>
          <p:nvPr>
            <p:ph type="sldNum" sz="quarter" idx="12"/>
          </p:nvPr>
        </p:nvSpPr>
        <p:spPr/>
        <p:txBody>
          <a:bodyPr/>
          <a:lstStyle/>
          <a:p>
            <a:fld id="{B19B0651-EE4F-4900-A07F-96A6BFA9D0F0}" type="slidenum">
              <a:rPr lang="ru-RU" smtClean="0"/>
              <a:pPr/>
              <a:t>14</a:t>
            </a:fld>
            <a:endParaRPr lang="ru-RU"/>
          </a:p>
        </p:txBody>
      </p:sp>
      <p:pic>
        <p:nvPicPr>
          <p:cNvPr id="6" name="Рисунок 5"/>
          <p:cNvPicPr>
            <a:picLocks noChangeAspect="1"/>
          </p:cNvPicPr>
          <p:nvPr/>
        </p:nvPicPr>
        <p:blipFill>
          <a:blip r:embed="rId3"/>
          <a:stretch>
            <a:fillRect/>
          </a:stretch>
        </p:blipFill>
        <p:spPr>
          <a:xfrm>
            <a:off x="4532690" y="1530906"/>
            <a:ext cx="2546799" cy="1776836"/>
          </a:xfrm>
          <a:prstGeom prst="rect">
            <a:avLst/>
          </a:prstGeom>
        </p:spPr>
      </p:pic>
      <p:pic>
        <p:nvPicPr>
          <p:cNvPr id="7" name="Рисунок 6"/>
          <p:cNvPicPr>
            <a:picLocks noChangeAspect="1"/>
          </p:cNvPicPr>
          <p:nvPr/>
        </p:nvPicPr>
        <p:blipFill rotWithShape="1">
          <a:blip r:embed="rId4"/>
          <a:srcRect l="13868" t="9105" r="14857" b="10041"/>
          <a:stretch/>
        </p:blipFill>
        <p:spPr>
          <a:xfrm>
            <a:off x="4358034" y="2248549"/>
            <a:ext cx="3754729" cy="2986811"/>
          </a:xfrm>
          <a:prstGeom prst="rect">
            <a:avLst/>
          </a:prstGeom>
        </p:spPr>
      </p:pic>
      <p:grpSp>
        <p:nvGrpSpPr>
          <p:cNvPr id="10" name="Группа 9">
            <a:extLst>
              <a:ext uri="{FF2B5EF4-FFF2-40B4-BE49-F238E27FC236}">
                <a16:creationId xmlns:a16="http://schemas.microsoft.com/office/drawing/2014/main" id="{0C9C4DEC-C597-40E8-AFC8-2D14A065A860}"/>
              </a:ext>
            </a:extLst>
          </p:cNvPr>
          <p:cNvGrpSpPr/>
          <p:nvPr/>
        </p:nvGrpSpPr>
        <p:grpSpPr>
          <a:xfrm>
            <a:off x="8086354" y="908720"/>
            <a:ext cx="3850957" cy="5771303"/>
            <a:chOff x="9627103" y="-955165"/>
            <a:chExt cx="3850957" cy="5771303"/>
          </a:xfrm>
        </p:grpSpPr>
        <p:pic>
          <p:nvPicPr>
            <p:cNvPr id="8" name="Объект 9">
              <a:extLst>
                <a:ext uri="{FF2B5EF4-FFF2-40B4-BE49-F238E27FC236}">
                  <a16:creationId xmlns:a16="http://schemas.microsoft.com/office/drawing/2014/main" id="{0ACF4879-96F0-4828-9103-C77BEAF290F2}"/>
                </a:ext>
              </a:extLst>
            </p:cNvPr>
            <p:cNvPicPr>
              <a:picLocks noChangeAspect="1"/>
            </p:cNvPicPr>
            <p:nvPr/>
          </p:nvPicPr>
          <p:blipFill>
            <a:blip r:embed="rId5"/>
            <a:stretch>
              <a:fillRect/>
            </a:stretch>
          </p:blipFill>
          <p:spPr>
            <a:xfrm>
              <a:off x="10089450" y="1724494"/>
              <a:ext cx="3091644" cy="3091644"/>
            </a:xfrm>
            <a:prstGeom prst="rect">
              <a:avLst/>
            </a:prstGeom>
          </p:spPr>
        </p:pic>
        <p:pic>
          <p:nvPicPr>
            <p:cNvPr id="9" name="Рисунок 8">
              <a:extLst>
                <a:ext uri="{FF2B5EF4-FFF2-40B4-BE49-F238E27FC236}">
                  <a16:creationId xmlns:a16="http://schemas.microsoft.com/office/drawing/2014/main" id="{591C5AB2-8D1F-4C38-9641-F99CF09A645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908" b="95204" l="10000" r="90700"/>
                      </a14:imgEffect>
                      <a14:imgEffect>
                        <a14:sharpenSoften amount="50000"/>
                      </a14:imgEffect>
                    </a14:imgLayer>
                  </a14:imgProps>
                </a:ext>
              </a:extLst>
            </a:blip>
            <a:srcRect l="12786" r="12324" b="7440"/>
            <a:stretch/>
          </p:blipFill>
          <p:spPr>
            <a:xfrm>
              <a:off x="9627103" y="-955165"/>
              <a:ext cx="3850957" cy="2679659"/>
            </a:xfrm>
            <a:prstGeom prst="rect">
              <a:avLst/>
            </a:prstGeom>
          </p:spPr>
        </p:pic>
      </p:grpSp>
    </p:spTree>
    <p:extLst>
      <p:ext uri="{BB962C8B-B14F-4D97-AF65-F5344CB8AC3E}">
        <p14:creationId xmlns:p14="http://schemas.microsoft.com/office/powerpoint/2010/main" val="612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2.22222E-6 L -0.28919 -0.025 " pathEditMode="relative" rAng="0" ptsTypes="AA">
                                      <p:cBhvr>
                                        <p:cTn id="6" dur="2000" fill="hold"/>
                                        <p:tgtEl>
                                          <p:spTgt spid="6"/>
                                        </p:tgtEl>
                                        <p:attrNameLst>
                                          <p:attrName>ppt_x</p:attrName>
                                          <p:attrName>ppt_y</p:attrName>
                                        </p:attrNameLst>
                                      </p:cBhvr>
                                      <p:rCtr x="-14466" y="-1250"/>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endParaRPr lang="en-US" sz="9600" b="1" dirty="0">
              <a:solidFill>
                <a:schemeClr val="bg1"/>
              </a:solidFill>
              <a:effectLst>
                <a:outerShdw blurRad="38100" dist="38100" dir="2700000" algn="tl">
                  <a:srgbClr val="000000"/>
                </a:outerShdw>
              </a:effectLst>
              <a:latin typeface="Arial" charset="0"/>
            </a:endParaRPr>
          </a:p>
          <a:p>
            <a:pPr algn="ctr" eaLnBrk="1" hangingPunct="1">
              <a:defRPr/>
            </a:pPr>
            <a:endParaRPr lang="en-US" sz="9600" b="1" dirty="0">
              <a:solidFill>
                <a:schemeClr val="bg1"/>
              </a:solidFill>
              <a:effectLst>
                <a:outerShdw blurRad="38100" dist="38100" dir="2700000" algn="tl">
                  <a:srgbClr val="000000"/>
                </a:outerShdw>
              </a:effectLst>
              <a:latin typeface="Arial" charset="0"/>
            </a:endParaRPr>
          </a:p>
        </p:txBody>
      </p:sp>
      <p:sp>
        <p:nvSpPr>
          <p:cNvPr id="34821" name="Rectangle 5"/>
          <p:cNvSpPr>
            <a:spLocks noChangeArrowheads="1"/>
          </p:cNvSpPr>
          <p:nvPr/>
        </p:nvSpPr>
        <p:spPr bwMode="auto">
          <a:xfrm>
            <a:off x="2779713" y="738189"/>
            <a:ext cx="6545262" cy="1938337"/>
          </a:xfrm>
          <a:prstGeom prst="rect">
            <a:avLst/>
          </a:prstGeom>
          <a:noFill/>
          <a:ln>
            <a:noFill/>
          </a:ln>
          <a:effectLst>
            <a:outerShdw dist="63500" dir="318780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6000" b="1" dirty="0">
                <a:solidFill>
                  <a:schemeClr val="bg1"/>
                </a:solidFill>
                <a:latin typeface="Arial" panose="020B0604020202020204" pitchFamily="34" charset="0"/>
              </a:rPr>
              <a:t>Считай в уме</a:t>
            </a:r>
          </a:p>
          <a:p>
            <a:pPr algn="ctr" eaLnBrk="1" hangingPunct="1">
              <a:spcBef>
                <a:spcPct val="0"/>
              </a:spcBef>
              <a:buFontTx/>
              <a:buNone/>
            </a:pPr>
            <a:r>
              <a:rPr lang="ru-RU" altLang="ru-RU" sz="6000" b="1" dirty="0">
                <a:solidFill>
                  <a:schemeClr val="bg1"/>
                </a:solidFill>
                <a:latin typeface="Arial" panose="020B0604020202020204" pitchFamily="34" charset="0"/>
              </a:rPr>
              <a:t>Считай с умом</a:t>
            </a:r>
            <a:endParaRPr lang="en-US" altLang="ru-RU" sz="6000" b="1" dirty="0">
              <a:solidFill>
                <a:schemeClr val="bg1"/>
              </a:solidFill>
              <a:latin typeface="Arial" panose="020B0604020202020204" pitchFamily="34" charset="0"/>
            </a:endParaRPr>
          </a:p>
        </p:txBody>
      </p:sp>
      <p:sp>
        <p:nvSpPr>
          <p:cNvPr id="34827" name="Rectangle 11"/>
          <p:cNvSpPr>
            <a:spLocks noChangeArrowheads="1"/>
          </p:cNvSpPr>
          <p:nvPr/>
        </p:nvSpPr>
        <p:spPr bwMode="auto">
          <a:xfrm>
            <a:off x="2708276" y="3530601"/>
            <a:ext cx="6545263" cy="1006475"/>
          </a:xfrm>
          <a:prstGeom prst="rect">
            <a:avLst/>
          </a:prstGeom>
          <a:noFill/>
          <a:ln>
            <a:noFill/>
          </a:ln>
          <a:effectLst>
            <a:outerShdw dist="63500" dir="3187806"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ru-RU" altLang="ru-RU" sz="6000" b="1" dirty="0">
                <a:solidFill>
                  <a:schemeClr val="bg1"/>
                </a:solidFill>
                <a:latin typeface="Arial" panose="020B0604020202020204" pitchFamily="34" charset="0"/>
              </a:rPr>
              <a:t>9 класс</a:t>
            </a:r>
            <a:endParaRPr lang="en-US" altLang="ru-RU" sz="6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85182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0" fill="hold"/>
                                        <p:tgtEl>
                                          <p:spTgt spid="34821"/>
                                        </p:tgtEl>
                                        <p:attrNameLst>
                                          <p:attrName>ppt_x</p:attrName>
                                        </p:attrNameLst>
                                      </p:cBhvr>
                                      <p:tavLst>
                                        <p:tav tm="0">
                                          <p:val>
                                            <p:strVal val="1+#ppt_w/2"/>
                                          </p:val>
                                        </p:tav>
                                        <p:tav tm="100000">
                                          <p:val>
                                            <p:strVal val="#ppt_x"/>
                                          </p:val>
                                        </p:tav>
                                      </p:tavLst>
                                    </p:anim>
                                    <p:anim calcmode="lin" valueType="num">
                                      <p:cBhvr additive="base">
                                        <p:cTn id="8" dur="5000" fill="hold"/>
                                        <p:tgtEl>
                                          <p:spTgt spid="348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jeopardy-wait long.wav"/>
                                        </p:tgtEl>
                                      </p:cMediaNode>
                                    </p:audio>
                                  </p:subTnLst>
                                </p:cTn>
                              </p:par>
                            </p:childTnLst>
                          </p:cTn>
                        </p:par>
                        <p:par>
                          <p:cTn id="9" fill="hold" nodeType="afterGroup">
                            <p:stCondLst>
                              <p:cond delay="5000"/>
                            </p:stCondLst>
                            <p:childTnLst>
                              <p:par>
                                <p:cTn id="10" presetID="2" presetClass="entr" presetSubtype="8" fill="hold" grpId="0" nodeType="afterEffect">
                                  <p:stCondLst>
                                    <p:cond delay="9500"/>
                                  </p:stCondLst>
                                  <p:childTnLst>
                                    <p:set>
                                      <p:cBhvr>
                                        <p:cTn id="11" dur="1" fill="hold">
                                          <p:stCondLst>
                                            <p:cond delay="0"/>
                                          </p:stCondLst>
                                        </p:cTn>
                                        <p:tgtEl>
                                          <p:spTgt spid="34827"/>
                                        </p:tgtEl>
                                        <p:attrNameLst>
                                          <p:attrName>style.visibility</p:attrName>
                                        </p:attrNameLst>
                                      </p:cBhvr>
                                      <p:to>
                                        <p:strVal val="visible"/>
                                      </p:to>
                                    </p:set>
                                    <p:anim calcmode="lin" valueType="num">
                                      <p:cBhvr additive="base">
                                        <p:cTn id="12" dur="5000" fill="hold"/>
                                        <p:tgtEl>
                                          <p:spTgt spid="34827"/>
                                        </p:tgtEl>
                                        <p:attrNameLst>
                                          <p:attrName>ppt_x</p:attrName>
                                        </p:attrNameLst>
                                      </p:cBhvr>
                                      <p:tavLst>
                                        <p:tav tm="0">
                                          <p:val>
                                            <p:strVal val="0-#ppt_w/2"/>
                                          </p:val>
                                        </p:tav>
                                        <p:tav tm="100000">
                                          <p:val>
                                            <p:strVal val="#ppt_x"/>
                                          </p:val>
                                        </p:tav>
                                      </p:tavLst>
                                    </p:anim>
                                    <p:anim calcmode="lin" valueType="num">
                                      <p:cBhvr additive="base">
                                        <p:cTn id="13" dur="5000" fill="hold"/>
                                        <p:tgtEl>
                                          <p:spTgt spid="34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2" name="Rectangle 124"/>
          <p:cNvSpPr>
            <a:spLocks noChangeArrowheads="1"/>
          </p:cNvSpPr>
          <p:nvPr/>
        </p:nvSpPr>
        <p:spPr bwMode="auto">
          <a:xfrm>
            <a:off x="5254625" y="3338514"/>
            <a:ext cx="332263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47" name="Rectangle 119"/>
          <p:cNvSpPr>
            <a:spLocks noChangeArrowheads="1"/>
          </p:cNvSpPr>
          <p:nvPr/>
        </p:nvSpPr>
        <p:spPr bwMode="auto">
          <a:xfrm>
            <a:off x="1989138" y="160339"/>
            <a:ext cx="1581150" cy="731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48" name="Rectangle 120"/>
          <p:cNvSpPr>
            <a:spLocks noChangeArrowheads="1"/>
          </p:cNvSpPr>
          <p:nvPr/>
        </p:nvSpPr>
        <p:spPr bwMode="auto">
          <a:xfrm>
            <a:off x="3679825" y="166689"/>
            <a:ext cx="1581150" cy="731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49" name="Rectangle 121"/>
          <p:cNvSpPr>
            <a:spLocks noChangeArrowheads="1"/>
          </p:cNvSpPr>
          <p:nvPr/>
        </p:nvSpPr>
        <p:spPr bwMode="auto">
          <a:xfrm>
            <a:off x="5327650" y="171450"/>
            <a:ext cx="1581150" cy="731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0" name="Rectangle 122"/>
          <p:cNvSpPr>
            <a:spLocks noChangeArrowheads="1"/>
          </p:cNvSpPr>
          <p:nvPr/>
        </p:nvSpPr>
        <p:spPr bwMode="auto">
          <a:xfrm>
            <a:off x="6989763" y="176214"/>
            <a:ext cx="1581150" cy="731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1" name="Rectangle 123"/>
          <p:cNvSpPr>
            <a:spLocks noChangeArrowheads="1"/>
          </p:cNvSpPr>
          <p:nvPr/>
        </p:nvSpPr>
        <p:spPr bwMode="auto">
          <a:xfrm>
            <a:off x="8651875" y="180975"/>
            <a:ext cx="1581150" cy="731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2" name="Rectangle 94"/>
          <p:cNvSpPr>
            <a:spLocks noChangeArrowheads="1"/>
          </p:cNvSpPr>
          <p:nvPr/>
        </p:nvSpPr>
        <p:spPr bwMode="auto">
          <a:xfrm>
            <a:off x="3654425" y="2257426"/>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3" name="Rectangle 95"/>
          <p:cNvSpPr>
            <a:spLocks noChangeArrowheads="1"/>
          </p:cNvSpPr>
          <p:nvPr/>
        </p:nvSpPr>
        <p:spPr bwMode="auto">
          <a:xfrm>
            <a:off x="5314950" y="4516439"/>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4" name="Rectangle 96"/>
          <p:cNvSpPr>
            <a:spLocks noChangeArrowheads="1"/>
          </p:cNvSpPr>
          <p:nvPr/>
        </p:nvSpPr>
        <p:spPr bwMode="auto">
          <a:xfrm>
            <a:off x="6981825" y="1141414"/>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5" name="Rectangle 97"/>
          <p:cNvSpPr>
            <a:spLocks noChangeArrowheads="1"/>
          </p:cNvSpPr>
          <p:nvPr/>
        </p:nvSpPr>
        <p:spPr bwMode="auto">
          <a:xfrm>
            <a:off x="1995488" y="4516439"/>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6" name="Rectangle 98"/>
          <p:cNvSpPr>
            <a:spLocks noChangeArrowheads="1"/>
          </p:cNvSpPr>
          <p:nvPr/>
        </p:nvSpPr>
        <p:spPr bwMode="auto">
          <a:xfrm>
            <a:off x="8640763" y="563880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7" name="Rectangle 99"/>
          <p:cNvSpPr>
            <a:spLocks noChangeArrowheads="1"/>
          </p:cNvSpPr>
          <p:nvPr/>
        </p:nvSpPr>
        <p:spPr bwMode="auto">
          <a:xfrm>
            <a:off x="8640763" y="338455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8" name="Rectangle 100"/>
          <p:cNvSpPr>
            <a:spLocks noChangeArrowheads="1"/>
          </p:cNvSpPr>
          <p:nvPr/>
        </p:nvSpPr>
        <p:spPr bwMode="auto">
          <a:xfrm>
            <a:off x="6981825" y="563880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59" name="Rectangle 101"/>
          <p:cNvSpPr>
            <a:spLocks noChangeArrowheads="1"/>
          </p:cNvSpPr>
          <p:nvPr/>
        </p:nvSpPr>
        <p:spPr bwMode="auto">
          <a:xfrm>
            <a:off x="5314950" y="563880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0" name="Rectangle 102"/>
          <p:cNvSpPr>
            <a:spLocks noChangeArrowheads="1"/>
          </p:cNvSpPr>
          <p:nvPr/>
        </p:nvSpPr>
        <p:spPr bwMode="auto">
          <a:xfrm>
            <a:off x="3654425" y="563880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1" name="Rectangle 103"/>
          <p:cNvSpPr>
            <a:spLocks noChangeArrowheads="1"/>
          </p:cNvSpPr>
          <p:nvPr/>
        </p:nvSpPr>
        <p:spPr bwMode="auto">
          <a:xfrm>
            <a:off x="1995488" y="563880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2" name="Rectangle 104"/>
          <p:cNvSpPr>
            <a:spLocks noChangeArrowheads="1"/>
          </p:cNvSpPr>
          <p:nvPr/>
        </p:nvSpPr>
        <p:spPr bwMode="auto">
          <a:xfrm>
            <a:off x="6981825" y="4516439"/>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3" name="Rectangle 105"/>
          <p:cNvSpPr>
            <a:spLocks noChangeArrowheads="1"/>
          </p:cNvSpPr>
          <p:nvPr/>
        </p:nvSpPr>
        <p:spPr bwMode="auto">
          <a:xfrm>
            <a:off x="8640763" y="4516439"/>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4" name="Rectangle 106"/>
          <p:cNvSpPr>
            <a:spLocks noChangeArrowheads="1"/>
          </p:cNvSpPr>
          <p:nvPr/>
        </p:nvSpPr>
        <p:spPr bwMode="auto">
          <a:xfrm>
            <a:off x="3654425" y="4516439"/>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5" name="Rectangle 107"/>
          <p:cNvSpPr>
            <a:spLocks noChangeArrowheads="1"/>
          </p:cNvSpPr>
          <p:nvPr/>
        </p:nvSpPr>
        <p:spPr bwMode="auto">
          <a:xfrm>
            <a:off x="1995488" y="338455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6" name="Rectangle 109"/>
          <p:cNvSpPr>
            <a:spLocks noChangeArrowheads="1"/>
          </p:cNvSpPr>
          <p:nvPr/>
        </p:nvSpPr>
        <p:spPr bwMode="auto">
          <a:xfrm>
            <a:off x="1995488" y="1141414"/>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7" name="Rectangle 108"/>
          <p:cNvSpPr>
            <a:spLocks noChangeArrowheads="1"/>
          </p:cNvSpPr>
          <p:nvPr/>
        </p:nvSpPr>
        <p:spPr bwMode="auto">
          <a:xfrm>
            <a:off x="1995488" y="2257426"/>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8" name="Rectangle 110"/>
          <p:cNvSpPr>
            <a:spLocks noChangeArrowheads="1"/>
          </p:cNvSpPr>
          <p:nvPr/>
        </p:nvSpPr>
        <p:spPr bwMode="auto">
          <a:xfrm>
            <a:off x="3654425" y="338455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69" name="Rectangle 111"/>
          <p:cNvSpPr>
            <a:spLocks noChangeArrowheads="1"/>
          </p:cNvSpPr>
          <p:nvPr/>
        </p:nvSpPr>
        <p:spPr bwMode="auto">
          <a:xfrm>
            <a:off x="3654425" y="1141414"/>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0" name="Rectangle 112"/>
          <p:cNvSpPr>
            <a:spLocks noChangeArrowheads="1"/>
          </p:cNvSpPr>
          <p:nvPr/>
        </p:nvSpPr>
        <p:spPr bwMode="auto">
          <a:xfrm>
            <a:off x="5314950" y="338455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1" name="Rectangle 113"/>
          <p:cNvSpPr>
            <a:spLocks noChangeArrowheads="1"/>
          </p:cNvSpPr>
          <p:nvPr/>
        </p:nvSpPr>
        <p:spPr bwMode="auto">
          <a:xfrm>
            <a:off x="5314950" y="2257426"/>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2" name="Rectangle 114"/>
          <p:cNvSpPr>
            <a:spLocks noChangeArrowheads="1"/>
          </p:cNvSpPr>
          <p:nvPr/>
        </p:nvSpPr>
        <p:spPr bwMode="auto">
          <a:xfrm>
            <a:off x="5314950" y="1141414"/>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3" name="Rectangle 115"/>
          <p:cNvSpPr>
            <a:spLocks noChangeArrowheads="1"/>
          </p:cNvSpPr>
          <p:nvPr/>
        </p:nvSpPr>
        <p:spPr bwMode="auto">
          <a:xfrm>
            <a:off x="6981825" y="3384551"/>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4" name="Rectangle 116"/>
          <p:cNvSpPr>
            <a:spLocks noChangeArrowheads="1"/>
          </p:cNvSpPr>
          <p:nvPr/>
        </p:nvSpPr>
        <p:spPr bwMode="auto">
          <a:xfrm>
            <a:off x="6981825" y="2257426"/>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5" name="Rectangle 117"/>
          <p:cNvSpPr>
            <a:spLocks noChangeArrowheads="1"/>
          </p:cNvSpPr>
          <p:nvPr/>
        </p:nvSpPr>
        <p:spPr bwMode="auto">
          <a:xfrm>
            <a:off x="8640763" y="2257426"/>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6176" name="Rectangle 118"/>
          <p:cNvSpPr>
            <a:spLocks noChangeArrowheads="1"/>
          </p:cNvSpPr>
          <p:nvPr/>
        </p:nvSpPr>
        <p:spPr bwMode="auto">
          <a:xfrm>
            <a:off x="8640763" y="1141414"/>
            <a:ext cx="1581150" cy="105092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
        <p:nvSpPr>
          <p:cNvPr id="2112" name="Rectangle 64"/>
          <p:cNvSpPr>
            <a:spLocks noChangeAspect="1" noChangeArrowheads="1"/>
          </p:cNvSpPr>
          <p:nvPr/>
        </p:nvSpPr>
        <p:spPr bwMode="auto">
          <a:xfrm>
            <a:off x="1995488"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5" action="ppaction://hlinksldjump"/>
              </a:rPr>
              <a:t>100</a:t>
            </a:r>
            <a:endParaRPr lang="en-US" sz="3200" b="1" dirty="0">
              <a:solidFill>
                <a:schemeClr val="bg1"/>
              </a:solidFill>
              <a:effectLst>
                <a:outerShdw blurRad="38100" dist="38100" dir="2700000" algn="tl">
                  <a:srgbClr val="000000"/>
                </a:outerShdw>
              </a:effectLst>
              <a:latin typeface="Arial" charset="0"/>
            </a:endParaRPr>
          </a:p>
        </p:txBody>
      </p:sp>
      <p:sp>
        <p:nvSpPr>
          <p:cNvPr id="2114" name="Rectangle 66"/>
          <p:cNvSpPr>
            <a:spLocks noChangeAspect="1" noChangeArrowheads="1"/>
          </p:cNvSpPr>
          <p:nvPr/>
        </p:nvSpPr>
        <p:spPr bwMode="auto">
          <a:xfrm>
            <a:off x="1995488" y="2257426"/>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6" action="ppaction://hlinksldjump"/>
              </a:rPr>
              <a:t>200</a:t>
            </a:r>
            <a:endParaRPr lang="en-US" sz="3200" b="1" dirty="0">
              <a:solidFill>
                <a:schemeClr val="bg1"/>
              </a:solidFill>
              <a:effectLst>
                <a:outerShdw blurRad="38100" dist="38100" dir="2700000" algn="tl">
                  <a:srgbClr val="000000"/>
                </a:outerShdw>
              </a:effectLst>
              <a:latin typeface="Arial" charset="0"/>
            </a:endParaRPr>
          </a:p>
        </p:txBody>
      </p:sp>
      <p:sp>
        <p:nvSpPr>
          <p:cNvPr id="2115" name="Rectangle 67"/>
          <p:cNvSpPr>
            <a:spLocks noChangeAspect="1" noChangeArrowheads="1"/>
          </p:cNvSpPr>
          <p:nvPr/>
        </p:nvSpPr>
        <p:spPr bwMode="auto">
          <a:xfrm>
            <a:off x="1995488" y="338455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7" action="ppaction://hlinksldjump"/>
              </a:rPr>
              <a:t>300</a:t>
            </a:r>
            <a:endParaRPr lang="en-US" sz="3200" b="1">
              <a:solidFill>
                <a:schemeClr val="bg1"/>
              </a:solidFill>
              <a:effectLst>
                <a:outerShdw blurRad="38100" dist="38100" dir="2700000" algn="tl">
                  <a:srgbClr val="000000"/>
                </a:outerShdw>
              </a:effectLst>
              <a:latin typeface="Arial" charset="0"/>
            </a:endParaRPr>
          </a:p>
        </p:txBody>
      </p:sp>
      <p:sp>
        <p:nvSpPr>
          <p:cNvPr id="2116" name="Rectangle 68"/>
          <p:cNvSpPr>
            <a:spLocks noChangeAspect="1" noChangeArrowheads="1"/>
          </p:cNvSpPr>
          <p:nvPr/>
        </p:nvSpPr>
        <p:spPr bwMode="auto">
          <a:xfrm>
            <a:off x="1995488" y="45164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8" action="ppaction://hlinksldjump"/>
              </a:rPr>
              <a:t>400</a:t>
            </a:r>
            <a:endParaRPr lang="en-US" sz="3200" b="1">
              <a:solidFill>
                <a:schemeClr val="bg1"/>
              </a:solidFill>
              <a:effectLst>
                <a:outerShdw blurRad="38100" dist="38100" dir="2700000" algn="tl">
                  <a:srgbClr val="000000"/>
                </a:outerShdw>
              </a:effectLst>
              <a:latin typeface="Arial" charset="0"/>
            </a:endParaRPr>
          </a:p>
        </p:txBody>
      </p:sp>
      <p:sp>
        <p:nvSpPr>
          <p:cNvPr id="2117" name="Rectangle 69"/>
          <p:cNvSpPr>
            <a:spLocks noChangeAspect="1" noChangeArrowheads="1"/>
          </p:cNvSpPr>
          <p:nvPr/>
        </p:nvSpPr>
        <p:spPr bwMode="auto">
          <a:xfrm>
            <a:off x="1995488" y="563880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9" action="ppaction://hlinksldjump"/>
              </a:rPr>
              <a:t>500</a:t>
            </a:r>
            <a:endParaRPr lang="en-US" sz="3200" b="1">
              <a:solidFill>
                <a:schemeClr val="bg1"/>
              </a:solidFill>
              <a:effectLst>
                <a:outerShdw blurRad="38100" dist="38100" dir="2700000" algn="tl">
                  <a:srgbClr val="000000"/>
                </a:outerShdw>
              </a:effectLst>
              <a:latin typeface="Arial" charset="0"/>
            </a:endParaRPr>
          </a:p>
        </p:txBody>
      </p:sp>
      <p:sp>
        <p:nvSpPr>
          <p:cNvPr id="2118" name="Rectangle 70"/>
          <p:cNvSpPr>
            <a:spLocks noChangeAspect="1" noChangeArrowheads="1"/>
          </p:cNvSpPr>
          <p:nvPr/>
        </p:nvSpPr>
        <p:spPr bwMode="auto">
          <a:xfrm>
            <a:off x="3654425"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0" action="ppaction://hlinksldjump"/>
              </a:rPr>
              <a:t>100</a:t>
            </a:r>
            <a:endParaRPr lang="en-US" sz="3200" b="1">
              <a:solidFill>
                <a:schemeClr val="bg1"/>
              </a:solidFill>
              <a:effectLst>
                <a:outerShdw blurRad="38100" dist="38100" dir="2700000" algn="tl">
                  <a:srgbClr val="000000"/>
                </a:outerShdw>
              </a:effectLst>
              <a:latin typeface="Arial" charset="0"/>
            </a:endParaRPr>
          </a:p>
        </p:txBody>
      </p:sp>
      <p:sp>
        <p:nvSpPr>
          <p:cNvPr id="2119" name="Rectangle 71"/>
          <p:cNvSpPr>
            <a:spLocks noChangeAspect="1" noChangeArrowheads="1"/>
          </p:cNvSpPr>
          <p:nvPr/>
        </p:nvSpPr>
        <p:spPr bwMode="auto">
          <a:xfrm>
            <a:off x="3654425" y="2257426"/>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11" action="ppaction://hlinksldjump"/>
              </a:rPr>
              <a:t>200</a:t>
            </a:r>
            <a:endParaRPr lang="en-US" sz="3200" b="1" dirty="0">
              <a:solidFill>
                <a:schemeClr val="bg1"/>
              </a:solidFill>
              <a:effectLst>
                <a:outerShdw blurRad="38100" dist="38100" dir="2700000" algn="tl">
                  <a:srgbClr val="000000"/>
                </a:outerShdw>
              </a:effectLst>
              <a:latin typeface="Arial" charset="0"/>
            </a:endParaRPr>
          </a:p>
        </p:txBody>
      </p:sp>
      <p:sp>
        <p:nvSpPr>
          <p:cNvPr id="2120" name="Rectangle 72"/>
          <p:cNvSpPr>
            <a:spLocks noChangeAspect="1" noChangeArrowheads="1"/>
          </p:cNvSpPr>
          <p:nvPr/>
        </p:nvSpPr>
        <p:spPr bwMode="auto">
          <a:xfrm>
            <a:off x="3654425" y="338455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2" action="ppaction://hlinksldjump"/>
              </a:rPr>
              <a:t>300</a:t>
            </a:r>
            <a:endParaRPr lang="en-US" sz="3200" b="1">
              <a:solidFill>
                <a:schemeClr val="bg1"/>
              </a:solidFill>
              <a:effectLst>
                <a:outerShdw blurRad="38100" dist="38100" dir="2700000" algn="tl">
                  <a:srgbClr val="000000"/>
                </a:outerShdw>
              </a:effectLst>
              <a:latin typeface="Arial" charset="0"/>
            </a:endParaRPr>
          </a:p>
        </p:txBody>
      </p:sp>
      <p:sp>
        <p:nvSpPr>
          <p:cNvPr id="2121" name="Rectangle 73"/>
          <p:cNvSpPr>
            <a:spLocks noChangeAspect="1" noChangeArrowheads="1"/>
          </p:cNvSpPr>
          <p:nvPr/>
        </p:nvSpPr>
        <p:spPr bwMode="auto">
          <a:xfrm>
            <a:off x="3654425" y="45164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3" action="ppaction://hlinksldjump"/>
              </a:rPr>
              <a:t>400</a:t>
            </a:r>
            <a:endParaRPr lang="en-US" sz="3200" b="1">
              <a:solidFill>
                <a:schemeClr val="bg1"/>
              </a:solidFill>
              <a:effectLst>
                <a:outerShdw blurRad="38100" dist="38100" dir="2700000" algn="tl">
                  <a:srgbClr val="000000"/>
                </a:outerShdw>
              </a:effectLst>
              <a:latin typeface="Arial" charset="0"/>
            </a:endParaRPr>
          </a:p>
        </p:txBody>
      </p:sp>
      <p:sp>
        <p:nvSpPr>
          <p:cNvPr id="2122" name="Rectangle 74"/>
          <p:cNvSpPr>
            <a:spLocks noChangeAspect="1" noChangeArrowheads="1"/>
          </p:cNvSpPr>
          <p:nvPr/>
        </p:nvSpPr>
        <p:spPr bwMode="auto">
          <a:xfrm>
            <a:off x="3654425" y="563880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14" action="ppaction://hlinksldjump"/>
              </a:rPr>
              <a:t>500</a:t>
            </a:r>
            <a:endParaRPr lang="en-US" sz="3200" b="1" dirty="0">
              <a:solidFill>
                <a:schemeClr val="bg1"/>
              </a:solidFill>
              <a:effectLst>
                <a:outerShdw blurRad="38100" dist="38100" dir="2700000" algn="tl">
                  <a:srgbClr val="000000"/>
                </a:outerShdw>
              </a:effectLst>
              <a:latin typeface="Arial" charset="0"/>
            </a:endParaRPr>
          </a:p>
        </p:txBody>
      </p:sp>
      <p:sp>
        <p:nvSpPr>
          <p:cNvPr id="2123" name="Rectangle 75"/>
          <p:cNvSpPr>
            <a:spLocks noChangeAspect="1" noChangeArrowheads="1"/>
          </p:cNvSpPr>
          <p:nvPr/>
        </p:nvSpPr>
        <p:spPr bwMode="auto">
          <a:xfrm>
            <a:off x="5314950"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5" action="ppaction://hlinksldjump"/>
              </a:rPr>
              <a:t>100</a:t>
            </a:r>
            <a:endParaRPr lang="en-US" sz="3200" b="1">
              <a:solidFill>
                <a:schemeClr val="bg1"/>
              </a:solidFill>
              <a:effectLst>
                <a:outerShdw blurRad="38100" dist="38100" dir="2700000" algn="tl">
                  <a:srgbClr val="000000"/>
                </a:outerShdw>
              </a:effectLst>
              <a:latin typeface="Arial" charset="0"/>
            </a:endParaRPr>
          </a:p>
        </p:txBody>
      </p:sp>
      <p:sp>
        <p:nvSpPr>
          <p:cNvPr id="2124" name="Rectangle 76"/>
          <p:cNvSpPr>
            <a:spLocks noChangeAspect="1" noChangeArrowheads="1"/>
          </p:cNvSpPr>
          <p:nvPr/>
        </p:nvSpPr>
        <p:spPr bwMode="auto">
          <a:xfrm>
            <a:off x="5314950" y="2257426"/>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6" action="ppaction://hlinksldjump"/>
              </a:rPr>
              <a:t>200</a:t>
            </a:r>
            <a:endParaRPr lang="en-US" sz="3200" b="1">
              <a:solidFill>
                <a:schemeClr val="bg1"/>
              </a:solidFill>
              <a:effectLst>
                <a:outerShdw blurRad="38100" dist="38100" dir="2700000" algn="tl">
                  <a:srgbClr val="000000"/>
                </a:outerShdw>
              </a:effectLst>
              <a:latin typeface="Arial" charset="0"/>
            </a:endParaRPr>
          </a:p>
        </p:txBody>
      </p:sp>
      <p:sp>
        <p:nvSpPr>
          <p:cNvPr id="2125" name="Rectangle 77"/>
          <p:cNvSpPr>
            <a:spLocks noChangeAspect="1" noChangeArrowheads="1"/>
          </p:cNvSpPr>
          <p:nvPr/>
        </p:nvSpPr>
        <p:spPr bwMode="auto">
          <a:xfrm>
            <a:off x="5314950" y="338455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7" action="ppaction://hlinksldjump"/>
              </a:rPr>
              <a:t>300</a:t>
            </a:r>
            <a:endParaRPr lang="en-US" sz="3200" b="1">
              <a:solidFill>
                <a:schemeClr val="bg1"/>
              </a:solidFill>
              <a:effectLst>
                <a:outerShdw blurRad="38100" dist="38100" dir="2700000" algn="tl">
                  <a:srgbClr val="000000"/>
                </a:outerShdw>
              </a:effectLst>
              <a:latin typeface="Arial" charset="0"/>
            </a:endParaRPr>
          </a:p>
        </p:txBody>
      </p:sp>
      <p:sp>
        <p:nvSpPr>
          <p:cNvPr id="2126" name="Rectangle 78"/>
          <p:cNvSpPr>
            <a:spLocks noChangeAspect="1" noChangeArrowheads="1"/>
          </p:cNvSpPr>
          <p:nvPr/>
        </p:nvSpPr>
        <p:spPr bwMode="auto">
          <a:xfrm>
            <a:off x="5314950" y="45164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8" action="ppaction://hlinksldjump"/>
              </a:rPr>
              <a:t>400</a:t>
            </a:r>
            <a:endParaRPr lang="en-US" sz="3200" b="1">
              <a:solidFill>
                <a:schemeClr val="bg1"/>
              </a:solidFill>
              <a:effectLst>
                <a:outerShdw blurRad="38100" dist="38100" dir="2700000" algn="tl">
                  <a:srgbClr val="000000"/>
                </a:outerShdw>
              </a:effectLst>
              <a:latin typeface="Arial" charset="0"/>
            </a:endParaRPr>
          </a:p>
        </p:txBody>
      </p:sp>
      <p:sp>
        <p:nvSpPr>
          <p:cNvPr id="2127" name="Rectangle 79"/>
          <p:cNvSpPr>
            <a:spLocks noChangeAspect="1" noChangeArrowheads="1"/>
          </p:cNvSpPr>
          <p:nvPr/>
        </p:nvSpPr>
        <p:spPr bwMode="auto">
          <a:xfrm>
            <a:off x="5314950" y="563880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19" action="ppaction://hlinksldjump"/>
              </a:rPr>
              <a:t>500</a:t>
            </a:r>
            <a:endParaRPr lang="en-US" sz="3200" b="1">
              <a:solidFill>
                <a:schemeClr val="bg1"/>
              </a:solidFill>
              <a:effectLst>
                <a:outerShdw blurRad="38100" dist="38100" dir="2700000" algn="tl">
                  <a:srgbClr val="000000"/>
                </a:outerShdw>
              </a:effectLst>
              <a:latin typeface="Arial" charset="0"/>
            </a:endParaRPr>
          </a:p>
        </p:txBody>
      </p:sp>
      <p:sp>
        <p:nvSpPr>
          <p:cNvPr id="2128" name="Rectangle 80"/>
          <p:cNvSpPr>
            <a:spLocks noChangeAspect="1" noChangeArrowheads="1"/>
          </p:cNvSpPr>
          <p:nvPr/>
        </p:nvSpPr>
        <p:spPr bwMode="auto">
          <a:xfrm>
            <a:off x="6981825"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0" action="ppaction://hlinksldjump"/>
              </a:rPr>
              <a:t>100</a:t>
            </a:r>
            <a:endParaRPr lang="en-US" sz="3200" b="1">
              <a:solidFill>
                <a:schemeClr val="bg1"/>
              </a:solidFill>
              <a:effectLst>
                <a:outerShdw blurRad="38100" dist="38100" dir="2700000" algn="tl">
                  <a:srgbClr val="000000"/>
                </a:outerShdw>
              </a:effectLst>
              <a:latin typeface="Arial" charset="0"/>
            </a:endParaRPr>
          </a:p>
        </p:txBody>
      </p:sp>
      <p:sp>
        <p:nvSpPr>
          <p:cNvPr id="2129" name="Rectangle 81"/>
          <p:cNvSpPr>
            <a:spLocks noChangeAspect="1" noChangeArrowheads="1"/>
          </p:cNvSpPr>
          <p:nvPr/>
        </p:nvSpPr>
        <p:spPr bwMode="auto">
          <a:xfrm>
            <a:off x="6981825" y="2257426"/>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1" action="ppaction://hlinksldjump"/>
              </a:rPr>
              <a:t>200</a:t>
            </a:r>
            <a:endParaRPr lang="en-US" sz="3200" b="1">
              <a:solidFill>
                <a:schemeClr val="bg1"/>
              </a:solidFill>
              <a:effectLst>
                <a:outerShdw blurRad="38100" dist="38100" dir="2700000" algn="tl">
                  <a:srgbClr val="000000"/>
                </a:outerShdw>
              </a:effectLst>
              <a:latin typeface="Arial" charset="0"/>
            </a:endParaRPr>
          </a:p>
        </p:txBody>
      </p:sp>
      <p:sp>
        <p:nvSpPr>
          <p:cNvPr id="2130" name="Rectangle 82"/>
          <p:cNvSpPr>
            <a:spLocks noChangeAspect="1" noChangeArrowheads="1"/>
          </p:cNvSpPr>
          <p:nvPr/>
        </p:nvSpPr>
        <p:spPr bwMode="auto">
          <a:xfrm>
            <a:off x="6981825" y="338455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2" action="ppaction://hlinksldjump"/>
              </a:rPr>
              <a:t>300</a:t>
            </a:r>
            <a:endParaRPr lang="en-US" sz="3200" b="1">
              <a:solidFill>
                <a:schemeClr val="bg1"/>
              </a:solidFill>
              <a:effectLst>
                <a:outerShdw blurRad="38100" dist="38100" dir="2700000" algn="tl">
                  <a:srgbClr val="000000"/>
                </a:outerShdw>
              </a:effectLst>
              <a:latin typeface="Arial" charset="0"/>
            </a:endParaRPr>
          </a:p>
        </p:txBody>
      </p:sp>
      <p:sp>
        <p:nvSpPr>
          <p:cNvPr id="2131" name="Rectangle 83"/>
          <p:cNvSpPr>
            <a:spLocks noChangeAspect="1" noChangeArrowheads="1"/>
          </p:cNvSpPr>
          <p:nvPr/>
        </p:nvSpPr>
        <p:spPr bwMode="auto">
          <a:xfrm>
            <a:off x="6981825" y="45164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3" action="ppaction://hlinksldjump"/>
              </a:rPr>
              <a:t>400</a:t>
            </a:r>
            <a:endParaRPr lang="en-US" sz="3200" b="1">
              <a:solidFill>
                <a:schemeClr val="bg1"/>
              </a:solidFill>
              <a:effectLst>
                <a:outerShdw blurRad="38100" dist="38100" dir="2700000" algn="tl">
                  <a:srgbClr val="000000"/>
                </a:outerShdw>
              </a:effectLst>
              <a:latin typeface="Arial" charset="0"/>
            </a:endParaRPr>
          </a:p>
        </p:txBody>
      </p:sp>
      <p:sp>
        <p:nvSpPr>
          <p:cNvPr id="2132" name="Rectangle 84"/>
          <p:cNvSpPr>
            <a:spLocks noChangeAspect="1" noChangeArrowheads="1"/>
          </p:cNvSpPr>
          <p:nvPr/>
        </p:nvSpPr>
        <p:spPr bwMode="auto">
          <a:xfrm>
            <a:off x="6981825" y="563880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4" action="ppaction://hlinksldjump"/>
              </a:rPr>
              <a:t>500</a:t>
            </a:r>
            <a:endParaRPr lang="en-US" sz="3200" b="1">
              <a:solidFill>
                <a:schemeClr val="bg1"/>
              </a:solidFill>
              <a:effectLst>
                <a:outerShdw blurRad="38100" dist="38100" dir="2700000" algn="tl">
                  <a:srgbClr val="000000"/>
                </a:outerShdw>
              </a:effectLst>
              <a:latin typeface="Arial" charset="0"/>
            </a:endParaRPr>
          </a:p>
        </p:txBody>
      </p:sp>
      <p:sp>
        <p:nvSpPr>
          <p:cNvPr id="2133" name="Rectangle 85"/>
          <p:cNvSpPr>
            <a:spLocks noChangeAspect="1" noChangeArrowheads="1"/>
          </p:cNvSpPr>
          <p:nvPr/>
        </p:nvSpPr>
        <p:spPr bwMode="auto">
          <a:xfrm>
            <a:off x="8640763" y="1141413"/>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5" action="ppaction://hlinksldjump"/>
              </a:rPr>
              <a:t>100</a:t>
            </a:r>
            <a:endParaRPr lang="en-US" sz="3200" b="1">
              <a:solidFill>
                <a:schemeClr val="bg1"/>
              </a:solidFill>
              <a:effectLst>
                <a:outerShdw blurRad="38100" dist="38100" dir="2700000" algn="tl">
                  <a:srgbClr val="000000"/>
                </a:outerShdw>
              </a:effectLst>
              <a:latin typeface="Arial" charset="0"/>
            </a:endParaRPr>
          </a:p>
        </p:txBody>
      </p:sp>
      <p:sp>
        <p:nvSpPr>
          <p:cNvPr id="2134" name="Rectangle 86"/>
          <p:cNvSpPr>
            <a:spLocks noChangeAspect="1" noChangeArrowheads="1"/>
          </p:cNvSpPr>
          <p:nvPr/>
        </p:nvSpPr>
        <p:spPr bwMode="auto">
          <a:xfrm>
            <a:off x="8640763" y="2257426"/>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6" action="ppaction://hlinksldjump"/>
              </a:rPr>
              <a:t>200</a:t>
            </a:r>
            <a:endParaRPr lang="en-US" sz="3200" b="1">
              <a:solidFill>
                <a:schemeClr val="bg1"/>
              </a:solidFill>
              <a:effectLst>
                <a:outerShdw blurRad="38100" dist="38100" dir="2700000" algn="tl">
                  <a:srgbClr val="000000"/>
                </a:outerShdw>
              </a:effectLst>
              <a:latin typeface="Arial" charset="0"/>
            </a:endParaRPr>
          </a:p>
        </p:txBody>
      </p:sp>
      <p:sp>
        <p:nvSpPr>
          <p:cNvPr id="2135" name="Rectangle 87"/>
          <p:cNvSpPr>
            <a:spLocks noChangeAspect="1" noChangeArrowheads="1"/>
          </p:cNvSpPr>
          <p:nvPr/>
        </p:nvSpPr>
        <p:spPr bwMode="auto">
          <a:xfrm>
            <a:off x="8640763" y="338455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27" action="ppaction://hlinksldjump"/>
              </a:rPr>
              <a:t>300</a:t>
            </a:r>
            <a:endParaRPr lang="en-US" sz="3200" b="1" dirty="0">
              <a:solidFill>
                <a:schemeClr val="bg1"/>
              </a:solidFill>
              <a:effectLst>
                <a:outerShdw blurRad="38100" dist="38100" dir="2700000" algn="tl">
                  <a:srgbClr val="000000"/>
                </a:outerShdw>
              </a:effectLst>
              <a:latin typeface="Arial" charset="0"/>
            </a:endParaRPr>
          </a:p>
        </p:txBody>
      </p:sp>
      <p:sp>
        <p:nvSpPr>
          <p:cNvPr id="2136" name="Rectangle 88"/>
          <p:cNvSpPr>
            <a:spLocks noChangeAspect="1" noChangeArrowheads="1"/>
          </p:cNvSpPr>
          <p:nvPr/>
        </p:nvSpPr>
        <p:spPr bwMode="auto">
          <a:xfrm>
            <a:off x="8640763" y="4516438"/>
            <a:ext cx="1581150" cy="1052512"/>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a:solidFill>
                  <a:schemeClr val="bg1"/>
                </a:solidFill>
                <a:effectLst>
                  <a:outerShdw blurRad="38100" dist="38100" dir="2700000" algn="tl">
                    <a:srgbClr val="000000"/>
                  </a:outerShdw>
                </a:effectLst>
                <a:latin typeface="Arial" charset="0"/>
                <a:hlinkClick r:id="rId28" action="ppaction://hlinksldjump"/>
              </a:rPr>
              <a:t>400</a:t>
            </a:r>
            <a:endParaRPr lang="en-US" sz="3200" b="1">
              <a:solidFill>
                <a:schemeClr val="bg1"/>
              </a:solidFill>
              <a:effectLst>
                <a:outerShdw blurRad="38100" dist="38100" dir="2700000" algn="tl">
                  <a:srgbClr val="000000"/>
                </a:outerShdw>
              </a:effectLst>
              <a:latin typeface="Arial" charset="0"/>
            </a:endParaRPr>
          </a:p>
        </p:txBody>
      </p:sp>
      <p:sp>
        <p:nvSpPr>
          <p:cNvPr id="2137" name="Rectangle 89"/>
          <p:cNvSpPr>
            <a:spLocks noChangeAspect="1" noChangeArrowheads="1"/>
          </p:cNvSpPr>
          <p:nvPr/>
        </p:nvSpPr>
        <p:spPr bwMode="auto">
          <a:xfrm>
            <a:off x="8640763" y="5638801"/>
            <a:ext cx="1581150" cy="1052513"/>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en-US" sz="3200" b="1" dirty="0">
                <a:solidFill>
                  <a:schemeClr val="bg1"/>
                </a:solidFill>
                <a:effectLst>
                  <a:outerShdw blurRad="38100" dist="38100" dir="2700000" algn="tl">
                    <a:srgbClr val="000000"/>
                  </a:outerShdw>
                </a:effectLst>
                <a:latin typeface="Arial" charset="0"/>
                <a:hlinkClick r:id="rId29" action="ppaction://hlinksldjump"/>
              </a:rPr>
              <a:t>500</a:t>
            </a:r>
            <a:endParaRPr lang="en-US" sz="3200" b="1" dirty="0">
              <a:solidFill>
                <a:schemeClr val="bg1"/>
              </a:solidFill>
              <a:effectLst>
                <a:outerShdw blurRad="38100" dist="38100" dir="2700000" algn="tl">
                  <a:srgbClr val="000000"/>
                </a:outerShdw>
              </a:effectLst>
              <a:latin typeface="Arial" charset="0"/>
            </a:endParaRPr>
          </a:p>
        </p:txBody>
      </p:sp>
      <p:sp>
        <p:nvSpPr>
          <p:cNvPr id="2113" name="Rectangle 65">
            <a:hlinkClick r:id="" action="ppaction://hlinkshowjump?jump=nextslide"/>
          </p:cNvPr>
          <p:cNvSpPr>
            <a:spLocks noChangeAspect="1" noChangeArrowheads="1"/>
          </p:cNvSpPr>
          <p:nvPr/>
        </p:nvSpPr>
        <p:spPr bwMode="auto">
          <a:xfrm>
            <a:off x="1995488" y="160339"/>
            <a:ext cx="1581150" cy="731837"/>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ru-RU" sz="2800" b="1" dirty="0">
                <a:solidFill>
                  <a:schemeClr val="bg1"/>
                </a:solidFill>
                <a:effectLst>
                  <a:outerShdw blurRad="38100" dist="38100" dir="2700000" algn="tl">
                    <a:srgbClr val="000000"/>
                  </a:outerShdw>
                </a:effectLst>
                <a:latin typeface="Arial" charset="0"/>
              </a:rPr>
              <a:t>Дроби</a:t>
            </a:r>
            <a:endParaRPr lang="en-US" sz="2800" b="1" dirty="0">
              <a:solidFill>
                <a:schemeClr val="bg1"/>
              </a:solidFill>
              <a:effectLst>
                <a:outerShdw blurRad="38100" dist="38100" dir="2700000" algn="tl">
                  <a:srgbClr val="000000"/>
                </a:outerShdw>
              </a:effectLst>
              <a:latin typeface="Arial" charset="0"/>
            </a:endParaRPr>
          </a:p>
        </p:txBody>
      </p:sp>
      <p:sp>
        <p:nvSpPr>
          <p:cNvPr id="2138" name="Rectangle 90">
            <a:hlinkClick r:id="" action="ppaction://hlinkshowjump?jump=nextslide"/>
          </p:cNvPr>
          <p:cNvSpPr>
            <a:spLocks noChangeAspect="1" noChangeArrowheads="1"/>
          </p:cNvSpPr>
          <p:nvPr/>
        </p:nvSpPr>
        <p:spPr bwMode="auto">
          <a:xfrm>
            <a:off x="3667125" y="166689"/>
            <a:ext cx="1581150" cy="731837"/>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ru-RU" sz="2000" b="1" dirty="0">
                <a:solidFill>
                  <a:schemeClr val="bg1"/>
                </a:solidFill>
                <a:effectLst>
                  <a:outerShdw blurRad="38100" dist="38100" dir="2700000" algn="tl">
                    <a:srgbClr val="000000"/>
                  </a:outerShdw>
                </a:effectLst>
                <a:latin typeface="Arial" charset="0"/>
              </a:rPr>
              <a:t>Сложение </a:t>
            </a:r>
          </a:p>
          <a:p>
            <a:pPr algn="ctr" eaLnBrk="1" hangingPunct="1">
              <a:defRPr/>
            </a:pPr>
            <a:r>
              <a:rPr lang="ru-RU" sz="2000" b="1" dirty="0">
                <a:solidFill>
                  <a:schemeClr val="bg1"/>
                </a:solidFill>
                <a:effectLst>
                  <a:outerShdw blurRad="38100" dist="38100" dir="2700000" algn="tl">
                    <a:srgbClr val="000000"/>
                  </a:outerShdw>
                </a:effectLst>
                <a:latin typeface="Arial" charset="0"/>
              </a:rPr>
              <a:t>и вычитание</a:t>
            </a:r>
            <a:endParaRPr lang="en-US" sz="2000" b="1" dirty="0">
              <a:solidFill>
                <a:schemeClr val="bg1"/>
              </a:solidFill>
              <a:effectLst>
                <a:outerShdw blurRad="38100" dist="38100" dir="2700000" algn="tl">
                  <a:srgbClr val="000000"/>
                </a:outerShdw>
              </a:effectLst>
              <a:latin typeface="Arial" charset="0"/>
            </a:endParaRPr>
          </a:p>
        </p:txBody>
      </p:sp>
      <p:sp>
        <p:nvSpPr>
          <p:cNvPr id="2139" name="Rectangle 91">
            <a:hlinkClick r:id="" action="ppaction://hlinkshowjump?jump=nextslide"/>
          </p:cNvPr>
          <p:cNvSpPr>
            <a:spLocks noChangeAspect="1" noChangeArrowheads="1"/>
          </p:cNvSpPr>
          <p:nvPr/>
        </p:nvSpPr>
        <p:spPr bwMode="auto">
          <a:xfrm>
            <a:off x="5321300" y="166689"/>
            <a:ext cx="1581150" cy="731837"/>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endParaRPr lang="ru-RU" sz="2000" b="1" dirty="0">
              <a:solidFill>
                <a:srgbClr val="FFCC00"/>
              </a:solidFill>
              <a:effectLst>
                <a:outerShdw blurRad="38100" dist="38100" dir="2700000" algn="tl">
                  <a:srgbClr val="000000"/>
                </a:outerShdw>
              </a:effectLst>
              <a:latin typeface="Arial" charset="0"/>
            </a:endParaRPr>
          </a:p>
          <a:p>
            <a:pPr algn="ctr" eaLnBrk="1" hangingPunct="1">
              <a:defRPr/>
            </a:pPr>
            <a:r>
              <a:rPr lang="ru-RU" sz="2000" b="1" dirty="0">
                <a:solidFill>
                  <a:schemeClr val="bg1"/>
                </a:solidFill>
                <a:effectLst>
                  <a:outerShdw blurRad="38100" dist="38100" dir="2700000" algn="tl">
                    <a:srgbClr val="000000"/>
                  </a:outerShdw>
                </a:effectLst>
                <a:latin typeface="Arial" charset="0"/>
              </a:rPr>
              <a:t>Умножение </a:t>
            </a:r>
          </a:p>
          <a:p>
            <a:pPr algn="ctr" eaLnBrk="1" hangingPunct="1">
              <a:defRPr/>
            </a:pPr>
            <a:r>
              <a:rPr lang="ru-RU" sz="2000" b="1" dirty="0">
                <a:solidFill>
                  <a:schemeClr val="bg1"/>
                </a:solidFill>
                <a:effectLst>
                  <a:outerShdw blurRad="38100" dist="38100" dir="2700000" algn="tl">
                    <a:srgbClr val="000000"/>
                  </a:outerShdw>
                </a:effectLst>
                <a:latin typeface="Arial" charset="0"/>
              </a:rPr>
              <a:t>и деление</a:t>
            </a:r>
          </a:p>
          <a:p>
            <a:pPr algn="ctr" eaLnBrk="1" hangingPunct="1">
              <a:defRPr/>
            </a:pPr>
            <a:endParaRPr lang="en-US" sz="2000" b="1" dirty="0">
              <a:solidFill>
                <a:srgbClr val="FFCC00"/>
              </a:solidFill>
              <a:effectLst>
                <a:outerShdw blurRad="38100" dist="38100" dir="2700000" algn="tl">
                  <a:srgbClr val="000000"/>
                </a:outerShdw>
              </a:effectLst>
              <a:latin typeface="Arial" charset="0"/>
            </a:endParaRPr>
          </a:p>
        </p:txBody>
      </p:sp>
      <p:sp>
        <p:nvSpPr>
          <p:cNvPr id="2140" name="Rectangle 92">
            <a:hlinkClick r:id="" action="ppaction://hlinkshowjump?jump=nextslide"/>
          </p:cNvPr>
          <p:cNvSpPr>
            <a:spLocks noChangeAspect="1" noChangeArrowheads="1"/>
          </p:cNvSpPr>
          <p:nvPr/>
        </p:nvSpPr>
        <p:spPr bwMode="auto">
          <a:xfrm>
            <a:off x="6988175" y="173039"/>
            <a:ext cx="1581150" cy="731837"/>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ru-RU" sz="2400" b="1" dirty="0">
                <a:solidFill>
                  <a:schemeClr val="bg1"/>
                </a:solidFill>
                <a:effectLst>
                  <a:outerShdw blurRad="38100" dist="38100" dir="2700000" algn="tl">
                    <a:srgbClr val="000000"/>
                  </a:outerShdw>
                </a:effectLst>
                <a:latin typeface="Arial" charset="0"/>
              </a:rPr>
              <a:t>Проценты</a:t>
            </a:r>
            <a:endParaRPr lang="en-US" sz="2400" b="1" dirty="0">
              <a:solidFill>
                <a:schemeClr val="bg1"/>
              </a:solidFill>
              <a:effectLst>
                <a:outerShdw blurRad="38100" dist="38100" dir="2700000" algn="tl">
                  <a:srgbClr val="000000"/>
                </a:outerShdw>
              </a:effectLst>
              <a:latin typeface="Arial" charset="0"/>
            </a:endParaRPr>
          </a:p>
        </p:txBody>
      </p:sp>
      <p:sp>
        <p:nvSpPr>
          <p:cNvPr id="2141" name="Rectangle 93">
            <a:hlinkClick r:id="" action="ppaction://hlinkshowjump?jump=nextslide"/>
          </p:cNvPr>
          <p:cNvSpPr>
            <a:spLocks noChangeAspect="1" noChangeArrowheads="1"/>
          </p:cNvSpPr>
          <p:nvPr/>
        </p:nvSpPr>
        <p:spPr bwMode="auto">
          <a:xfrm>
            <a:off x="8647113" y="173039"/>
            <a:ext cx="1581150" cy="731837"/>
          </a:xfrm>
          <a:prstGeom prst="rect">
            <a:avLst/>
          </a:prstGeom>
          <a:gradFill rotWithShape="0">
            <a:gsLst>
              <a:gs pos="0">
                <a:srgbClr val="3366FF"/>
              </a:gs>
              <a:gs pos="50000">
                <a:srgbClr val="000066"/>
              </a:gs>
              <a:gs pos="100000">
                <a:srgbClr val="3366FF"/>
              </a:gs>
            </a:gsLst>
            <a:lin ang="0" scaled="1"/>
          </a:gradFill>
          <a:ln w="9525">
            <a:solidFill>
              <a:schemeClr val="tx1"/>
            </a:solidFill>
            <a:miter lim="800000"/>
            <a:headEnd/>
            <a:tailEnd/>
          </a:ln>
          <a:effectLst/>
        </p:spPr>
        <p:txBody>
          <a:bodyPr wrap="none" anchor="ctr"/>
          <a:lstStyle/>
          <a:p>
            <a:pPr algn="ctr" eaLnBrk="1" hangingPunct="1">
              <a:defRPr/>
            </a:pPr>
            <a:r>
              <a:rPr lang="ru-RU" sz="2000" b="1" dirty="0">
                <a:solidFill>
                  <a:schemeClr val="bg1"/>
                </a:solidFill>
                <a:effectLst>
                  <a:outerShdw blurRad="38100" dist="38100" dir="2700000" algn="tl">
                    <a:srgbClr val="000000"/>
                  </a:outerShdw>
                </a:effectLst>
                <a:latin typeface="Arial" charset="0"/>
              </a:rPr>
              <a:t>Элементы </a:t>
            </a:r>
          </a:p>
          <a:p>
            <a:pPr algn="ctr" eaLnBrk="1" hangingPunct="1">
              <a:defRPr/>
            </a:pPr>
            <a:r>
              <a:rPr lang="ru-RU" sz="2000" b="1" dirty="0">
                <a:solidFill>
                  <a:schemeClr val="bg1"/>
                </a:solidFill>
                <a:effectLst>
                  <a:outerShdw blurRad="38100" dist="38100" dir="2700000" algn="tl">
                    <a:srgbClr val="000000"/>
                  </a:outerShdw>
                </a:effectLst>
                <a:latin typeface="Arial" charset="0"/>
              </a:rPr>
              <a:t>геометрии</a:t>
            </a:r>
            <a:endParaRPr lang="en-US" sz="2000" b="1" dirty="0">
              <a:solidFill>
                <a:schemeClr val="bg1"/>
              </a:solidFill>
              <a:effectLst>
                <a:outerShdw blurRad="38100" dist="38100" dir="2700000" algn="tl">
                  <a:srgbClr val="000000"/>
                </a:outerShdw>
              </a:effectLst>
              <a:latin typeface="Arial" charset="0"/>
            </a:endParaRPr>
          </a:p>
        </p:txBody>
      </p:sp>
      <p:sp>
        <p:nvSpPr>
          <p:cNvPr id="63" name="AutoShape 5">
            <a:hlinkClick r:id="rId30" action="ppaction://hlinksldjump"/>
            <a:extLst>
              <a:ext uri="{FF2B5EF4-FFF2-40B4-BE49-F238E27FC236}">
                <a16:creationId xmlns:a16="http://schemas.microsoft.com/office/drawing/2014/main" id="{7F7EA1CD-872A-4715-8FB5-BDC88ACBD2E6}"/>
              </a:ext>
            </a:extLst>
          </p:cNvPr>
          <p:cNvSpPr>
            <a:spLocks noChangeArrowheads="1"/>
          </p:cNvSpPr>
          <p:nvPr/>
        </p:nvSpPr>
        <p:spPr bwMode="auto">
          <a:xfrm rot="10800000">
            <a:off x="10410827" y="5567364"/>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dirty="0">
              <a:latin typeface="Arial" panose="020B0604020202020204" pitchFamily="34" charset="0"/>
            </a:endParaRPr>
          </a:p>
        </p:txBody>
      </p:sp>
    </p:spTree>
    <p:extLst>
      <p:ext uri="{BB962C8B-B14F-4D97-AF65-F5344CB8AC3E}">
        <p14:creationId xmlns:p14="http://schemas.microsoft.com/office/powerpoint/2010/main" val="3208141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1500"/>
                                  </p:stCondLst>
                                  <p:childTnLst>
                                    <p:set>
                                      <p:cBhvr>
                                        <p:cTn id="6" dur="1" fill="hold">
                                          <p:stCondLst>
                                            <p:cond delay="0"/>
                                          </p:stCondLst>
                                        </p:cTn>
                                        <p:tgtEl>
                                          <p:spTgt spid="2138"/>
                                        </p:tgtEl>
                                        <p:attrNameLst>
                                          <p:attrName>style.visibility</p:attrName>
                                        </p:attrNameLst>
                                      </p:cBhvr>
                                      <p:to>
                                        <p:strVal val="visible"/>
                                      </p:to>
                                    </p:set>
                                    <p:anim calcmode="lin" valueType="num">
                                      <p:cBhvr additive="base">
                                        <p:cTn id="7" dur="500" fill="hold"/>
                                        <p:tgtEl>
                                          <p:spTgt spid="2138"/>
                                        </p:tgtEl>
                                        <p:attrNameLst>
                                          <p:attrName>ppt_x</p:attrName>
                                        </p:attrNameLst>
                                      </p:cBhvr>
                                      <p:tavLst>
                                        <p:tav tm="0">
                                          <p:val>
                                            <p:strVal val="#ppt_x"/>
                                          </p:val>
                                        </p:tav>
                                        <p:tav tm="100000">
                                          <p:val>
                                            <p:strVal val="#ppt_x"/>
                                          </p:val>
                                        </p:tav>
                                      </p:tavLst>
                                    </p:anim>
                                    <p:anim calcmode="lin" valueType="num">
                                      <p:cBhvr additive="base">
                                        <p:cTn id="8" dur="500" fill="hold"/>
                                        <p:tgtEl>
                                          <p:spTgt spid="21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nodeType="afterGroup">
                            <p:stCondLst>
                              <p:cond delay="2000"/>
                            </p:stCondLst>
                            <p:childTnLst>
                              <p:par>
                                <p:cTn id="10" presetID="2" presetClass="entr" presetSubtype="1" fill="hold" grpId="0" nodeType="afterEffect">
                                  <p:stCondLst>
                                    <p:cond delay="1500"/>
                                  </p:stCondLst>
                                  <p:childTnLst>
                                    <p:set>
                                      <p:cBhvr>
                                        <p:cTn id="11" dur="1" fill="hold">
                                          <p:stCondLst>
                                            <p:cond delay="0"/>
                                          </p:stCondLst>
                                        </p:cTn>
                                        <p:tgtEl>
                                          <p:spTgt spid="2141"/>
                                        </p:tgtEl>
                                        <p:attrNameLst>
                                          <p:attrName>style.visibility</p:attrName>
                                        </p:attrNameLst>
                                      </p:cBhvr>
                                      <p:to>
                                        <p:strVal val="visible"/>
                                      </p:to>
                                    </p:set>
                                    <p:anim calcmode="lin" valueType="num">
                                      <p:cBhvr additive="base">
                                        <p:cTn id="12" dur="500" fill="hold"/>
                                        <p:tgtEl>
                                          <p:spTgt spid="2141"/>
                                        </p:tgtEl>
                                        <p:attrNameLst>
                                          <p:attrName>ppt_x</p:attrName>
                                        </p:attrNameLst>
                                      </p:cBhvr>
                                      <p:tavLst>
                                        <p:tav tm="0">
                                          <p:val>
                                            <p:strVal val="#ppt_x"/>
                                          </p:val>
                                        </p:tav>
                                        <p:tav tm="100000">
                                          <p:val>
                                            <p:strVal val="#ppt_x"/>
                                          </p:val>
                                        </p:tav>
                                      </p:tavLst>
                                    </p:anim>
                                    <p:anim calcmode="lin" valueType="num">
                                      <p:cBhvr additive="base">
                                        <p:cTn id="13" dur="500" fill="hold"/>
                                        <p:tgtEl>
                                          <p:spTgt spid="21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4" fill="hold" nodeType="afterGroup">
                            <p:stCondLst>
                              <p:cond delay="4000"/>
                            </p:stCondLst>
                            <p:childTnLst>
                              <p:par>
                                <p:cTn id="15" presetID="2" presetClass="entr" presetSubtype="1" fill="hold" grpId="0" nodeType="afterEffect">
                                  <p:stCondLst>
                                    <p:cond delay="1500"/>
                                  </p:stCondLst>
                                  <p:childTnLst>
                                    <p:set>
                                      <p:cBhvr>
                                        <p:cTn id="16" dur="1" fill="hold">
                                          <p:stCondLst>
                                            <p:cond delay="0"/>
                                          </p:stCondLst>
                                        </p:cTn>
                                        <p:tgtEl>
                                          <p:spTgt spid="2139"/>
                                        </p:tgtEl>
                                        <p:attrNameLst>
                                          <p:attrName>style.visibility</p:attrName>
                                        </p:attrNameLst>
                                      </p:cBhvr>
                                      <p:to>
                                        <p:strVal val="visible"/>
                                      </p:to>
                                    </p:set>
                                    <p:anim calcmode="lin" valueType="num">
                                      <p:cBhvr additive="base">
                                        <p:cTn id="17" dur="500" fill="hold"/>
                                        <p:tgtEl>
                                          <p:spTgt spid="2139"/>
                                        </p:tgtEl>
                                        <p:attrNameLst>
                                          <p:attrName>ppt_x</p:attrName>
                                        </p:attrNameLst>
                                      </p:cBhvr>
                                      <p:tavLst>
                                        <p:tav tm="0">
                                          <p:val>
                                            <p:strVal val="#ppt_x"/>
                                          </p:val>
                                        </p:tav>
                                        <p:tav tm="100000">
                                          <p:val>
                                            <p:strVal val="#ppt_x"/>
                                          </p:val>
                                        </p:tav>
                                      </p:tavLst>
                                    </p:anim>
                                    <p:anim calcmode="lin" valueType="num">
                                      <p:cBhvr additive="base">
                                        <p:cTn id="18" dur="500" fill="hold"/>
                                        <p:tgtEl>
                                          <p:spTgt spid="213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nodeType="afterGroup">
                            <p:stCondLst>
                              <p:cond delay="6000"/>
                            </p:stCondLst>
                            <p:childTnLst>
                              <p:par>
                                <p:cTn id="20" presetID="2" presetClass="entr" presetSubtype="1" fill="hold" grpId="0" nodeType="afterEffect">
                                  <p:stCondLst>
                                    <p:cond delay="1500"/>
                                  </p:stCondLst>
                                  <p:childTnLst>
                                    <p:set>
                                      <p:cBhvr>
                                        <p:cTn id="21" dur="1" fill="hold">
                                          <p:stCondLst>
                                            <p:cond delay="0"/>
                                          </p:stCondLst>
                                        </p:cTn>
                                        <p:tgtEl>
                                          <p:spTgt spid="2113"/>
                                        </p:tgtEl>
                                        <p:attrNameLst>
                                          <p:attrName>style.visibility</p:attrName>
                                        </p:attrNameLst>
                                      </p:cBhvr>
                                      <p:to>
                                        <p:strVal val="visible"/>
                                      </p:to>
                                    </p:set>
                                    <p:anim calcmode="lin" valueType="num">
                                      <p:cBhvr additive="base">
                                        <p:cTn id="22" dur="500" fill="hold"/>
                                        <p:tgtEl>
                                          <p:spTgt spid="2113"/>
                                        </p:tgtEl>
                                        <p:attrNameLst>
                                          <p:attrName>ppt_x</p:attrName>
                                        </p:attrNameLst>
                                      </p:cBhvr>
                                      <p:tavLst>
                                        <p:tav tm="0">
                                          <p:val>
                                            <p:strVal val="#ppt_x"/>
                                          </p:val>
                                        </p:tav>
                                        <p:tav tm="100000">
                                          <p:val>
                                            <p:strVal val="#ppt_x"/>
                                          </p:val>
                                        </p:tav>
                                      </p:tavLst>
                                    </p:anim>
                                    <p:anim calcmode="lin" valueType="num">
                                      <p:cBhvr additive="base">
                                        <p:cTn id="23" dur="500" fill="hold"/>
                                        <p:tgtEl>
                                          <p:spTgt spid="21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par>
                          <p:cTn id="24" fill="hold" nodeType="afterGroup">
                            <p:stCondLst>
                              <p:cond delay="8000"/>
                            </p:stCondLst>
                            <p:childTnLst>
                              <p:par>
                                <p:cTn id="25" presetID="2" presetClass="entr" presetSubtype="1" fill="hold" grpId="0" nodeType="afterEffect">
                                  <p:stCondLst>
                                    <p:cond delay="1500"/>
                                  </p:stCondLst>
                                  <p:childTnLst>
                                    <p:set>
                                      <p:cBhvr>
                                        <p:cTn id="26" dur="1" fill="hold">
                                          <p:stCondLst>
                                            <p:cond delay="0"/>
                                          </p:stCondLst>
                                        </p:cTn>
                                        <p:tgtEl>
                                          <p:spTgt spid="2140"/>
                                        </p:tgtEl>
                                        <p:attrNameLst>
                                          <p:attrName>style.visibility</p:attrName>
                                        </p:attrNameLst>
                                      </p:cBhvr>
                                      <p:to>
                                        <p:strVal val="visible"/>
                                      </p:to>
                                    </p:set>
                                    <p:anim calcmode="lin" valueType="num">
                                      <p:cBhvr additive="base">
                                        <p:cTn id="27" dur="500" fill="hold"/>
                                        <p:tgtEl>
                                          <p:spTgt spid="2140"/>
                                        </p:tgtEl>
                                        <p:attrNameLst>
                                          <p:attrName>ppt_x</p:attrName>
                                        </p:attrNameLst>
                                      </p:cBhvr>
                                      <p:tavLst>
                                        <p:tav tm="0">
                                          <p:val>
                                            <p:strVal val="#ppt_x"/>
                                          </p:val>
                                        </p:tav>
                                        <p:tav tm="100000">
                                          <p:val>
                                            <p:strVal val="#ppt_x"/>
                                          </p:val>
                                        </p:tav>
                                      </p:tavLst>
                                    </p:anim>
                                    <p:anim calcmode="lin" valueType="num">
                                      <p:cBhvr additive="base">
                                        <p:cTn id="28" dur="500" fill="hold"/>
                                        <p:tgtEl>
                                          <p:spTgt spid="214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29" fill="hold" nodeType="afterGroup">
                            <p:stCondLst>
                              <p:cond delay="10000"/>
                            </p:stCondLst>
                            <p:childTnLst>
                              <p:par>
                                <p:cTn id="30" presetID="1" presetClass="entr" presetSubtype="0" fill="hold" grpId="0" nodeType="afterEffect">
                                  <p:stCondLst>
                                    <p:cond delay="0"/>
                                  </p:stCondLst>
                                  <p:childTnLst>
                                    <p:set>
                                      <p:cBhvr>
                                        <p:cTn id="31" dur="1" fill="hold">
                                          <p:stCondLst>
                                            <p:cond delay="499"/>
                                          </p:stCondLst>
                                        </p:cTn>
                                        <p:tgtEl>
                                          <p:spTgt spid="211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par>
                          <p:cTn id="32" fill="hold" nodeType="afterGroup">
                            <p:stCondLst>
                              <p:cond delay="10500"/>
                            </p:stCondLst>
                            <p:childTnLst>
                              <p:par>
                                <p:cTn id="33" presetID="1" presetClass="entr" presetSubtype="0" fill="hold" grpId="0" nodeType="afterEffect">
                                  <p:stCondLst>
                                    <p:cond delay="0"/>
                                  </p:stCondLst>
                                  <p:childTnLst>
                                    <p:set>
                                      <p:cBhvr>
                                        <p:cTn id="34" dur="1" fill="hold">
                                          <p:stCondLst>
                                            <p:cond delay="499"/>
                                          </p:stCondLst>
                                        </p:cTn>
                                        <p:tgtEl>
                                          <p:spTgt spid="21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laser.wav"/>
                                        </p:tgtEl>
                                      </p:cMediaNode>
                                    </p:audio>
                                  </p:subTnLst>
                                </p:cTn>
                              </p:par>
                            </p:childTnLst>
                          </p:cTn>
                        </p:par>
                        <p:par>
                          <p:cTn id="35" fill="hold" nodeType="afterGroup">
                            <p:stCondLst>
                              <p:cond delay="11000"/>
                            </p:stCondLst>
                            <p:childTnLst>
                              <p:par>
                                <p:cTn id="36" presetID="1" presetClass="entr" presetSubtype="0" fill="hold" grpId="0" nodeType="afterEffect">
                                  <p:stCondLst>
                                    <p:cond delay="0"/>
                                  </p:stCondLst>
                                  <p:childTnLst>
                                    <p:set>
                                      <p:cBhvr>
                                        <p:cTn id="37" dur="1" fill="hold">
                                          <p:stCondLst>
                                            <p:cond delay="499"/>
                                          </p:stCondLst>
                                        </p:cTn>
                                        <p:tgtEl>
                                          <p:spTgt spid="213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laser.wav"/>
                                        </p:tgtEl>
                                      </p:cMediaNode>
                                    </p:audio>
                                  </p:subTnLst>
                                </p:cTn>
                              </p:par>
                            </p:childTnLst>
                          </p:cTn>
                        </p:par>
                        <p:par>
                          <p:cTn id="38" fill="hold" nodeType="afterGroup">
                            <p:stCondLst>
                              <p:cond delay="11500"/>
                            </p:stCondLst>
                            <p:childTnLst>
                              <p:par>
                                <p:cTn id="39" presetID="1" presetClass="entr" presetSubtype="0" fill="hold" grpId="0" nodeType="afterEffect">
                                  <p:stCondLst>
                                    <p:cond delay="0"/>
                                  </p:stCondLst>
                                  <p:childTnLst>
                                    <p:set>
                                      <p:cBhvr>
                                        <p:cTn id="40" dur="1" fill="hold">
                                          <p:stCondLst>
                                            <p:cond delay="499"/>
                                          </p:stCondLst>
                                        </p:cTn>
                                        <p:tgtEl>
                                          <p:spTgt spid="213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laser.wav"/>
                                        </p:tgtEl>
                                      </p:cMediaNode>
                                    </p:audio>
                                  </p:subTnLst>
                                </p:cTn>
                              </p:par>
                            </p:childTnLst>
                          </p:cTn>
                        </p:par>
                        <p:par>
                          <p:cTn id="41" fill="hold" nodeType="afterGroup">
                            <p:stCondLst>
                              <p:cond delay="12000"/>
                            </p:stCondLst>
                            <p:childTnLst>
                              <p:par>
                                <p:cTn id="42" presetID="1" presetClass="entr" presetSubtype="0" fill="hold" grpId="0" nodeType="afterEffect">
                                  <p:stCondLst>
                                    <p:cond delay="0"/>
                                  </p:stCondLst>
                                  <p:childTnLst>
                                    <p:set>
                                      <p:cBhvr>
                                        <p:cTn id="43" dur="1" fill="hold">
                                          <p:stCondLst>
                                            <p:cond delay="499"/>
                                          </p:stCondLst>
                                        </p:cTn>
                                        <p:tgtEl>
                                          <p:spTgt spid="2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laser.wav"/>
                                        </p:tgtEl>
                                      </p:cMediaNode>
                                    </p:audio>
                                  </p:subTnLst>
                                </p:cTn>
                              </p:par>
                            </p:childTnLst>
                          </p:cTn>
                        </p:par>
                        <p:par>
                          <p:cTn id="44" fill="hold" nodeType="afterGroup">
                            <p:stCondLst>
                              <p:cond delay="12500"/>
                            </p:stCondLst>
                            <p:childTnLst>
                              <p:par>
                                <p:cTn id="45" presetID="1" presetClass="entr" presetSubtype="0" fill="hold" grpId="0" nodeType="afterEffect">
                                  <p:stCondLst>
                                    <p:cond delay="0"/>
                                  </p:stCondLst>
                                  <p:childTnLst>
                                    <p:set>
                                      <p:cBhvr>
                                        <p:cTn id="46" dur="1" fill="hold">
                                          <p:stCondLst>
                                            <p:cond delay="499"/>
                                          </p:stCondLst>
                                        </p:cTn>
                                        <p:tgtEl>
                                          <p:spTgt spid="21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laser.wav"/>
                                        </p:tgtEl>
                                      </p:cMediaNode>
                                    </p:audio>
                                  </p:subTnLst>
                                </p:cTn>
                              </p:par>
                            </p:childTnLst>
                          </p:cTn>
                        </p:par>
                        <p:par>
                          <p:cTn id="47" fill="hold" nodeType="afterGroup">
                            <p:stCondLst>
                              <p:cond delay="13000"/>
                            </p:stCondLst>
                            <p:childTnLst>
                              <p:par>
                                <p:cTn id="48" presetID="1" presetClass="entr" presetSubtype="0" fill="hold" grpId="0" nodeType="afterEffect">
                                  <p:stCondLst>
                                    <p:cond delay="0"/>
                                  </p:stCondLst>
                                  <p:childTnLst>
                                    <p:set>
                                      <p:cBhvr>
                                        <p:cTn id="49" dur="1" fill="hold">
                                          <p:stCondLst>
                                            <p:cond delay="499"/>
                                          </p:stCondLst>
                                        </p:cTn>
                                        <p:tgtEl>
                                          <p:spTgt spid="21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laser.wav"/>
                                        </p:tgtEl>
                                      </p:cMediaNode>
                                    </p:audio>
                                  </p:subTnLst>
                                </p:cTn>
                              </p:par>
                            </p:childTnLst>
                          </p:cTn>
                        </p:par>
                        <p:par>
                          <p:cTn id="50" fill="hold" nodeType="afterGroup">
                            <p:stCondLst>
                              <p:cond delay="13500"/>
                            </p:stCondLst>
                            <p:childTnLst>
                              <p:par>
                                <p:cTn id="51" presetID="1" presetClass="entr" presetSubtype="0" fill="hold" grpId="0" nodeType="afterEffect">
                                  <p:stCondLst>
                                    <p:cond delay="0"/>
                                  </p:stCondLst>
                                  <p:childTnLst>
                                    <p:set>
                                      <p:cBhvr>
                                        <p:cTn id="52" dur="1" fill="hold">
                                          <p:stCondLst>
                                            <p:cond delay="499"/>
                                          </p:stCondLst>
                                        </p:cTn>
                                        <p:tgtEl>
                                          <p:spTgt spid="213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laser.wav"/>
                                        </p:tgtEl>
                                      </p:cMediaNode>
                                    </p:audio>
                                  </p:subTnLst>
                                </p:cTn>
                              </p:par>
                            </p:childTnLst>
                          </p:cTn>
                        </p:par>
                        <p:par>
                          <p:cTn id="53" fill="hold" nodeType="afterGroup">
                            <p:stCondLst>
                              <p:cond delay="14000"/>
                            </p:stCondLst>
                            <p:childTnLst>
                              <p:par>
                                <p:cTn id="54" presetID="1" presetClass="entr" presetSubtype="0" fill="hold" grpId="0" nodeType="afterEffect">
                                  <p:stCondLst>
                                    <p:cond delay="0"/>
                                  </p:stCondLst>
                                  <p:childTnLst>
                                    <p:set>
                                      <p:cBhvr>
                                        <p:cTn id="55" dur="1" fill="hold">
                                          <p:stCondLst>
                                            <p:cond delay="499"/>
                                          </p:stCondLst>
                                        </p:cTn>
                                        <p:tgtEl>
                                          <p:spTgt spid="21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laser.wav"/>
                                        </p:tgtEl>
                                      </p:cMediaNode>
                                    </p:audio>
                                  </p:subTnLst>
                                </p:cTn>
                              </p:par>
                            </p:childTnLst>
                          </p:cTn>
                        </p:par>
                        <p:par>
                          <p:cTn id="56" fill="hold" nodeType="afterGroup">
                            <p:stCondLst>
                              <p:cond delay="14500"/>
                            </p:stCondLst>
                            <p:childTnLst>
                              <p:par>
                                <p:cTn id="57" presetID="1" presetClass="entr" presetSubtype="0" fill="hold" grpId="0" nodeType="afterEffect">
                                  <p:stCondLst>
                                    <p:cond delay="0"/>
                                  </p:stCondLst>
                                  <p:childTnLst>
                                    <p:set>
                                      <p:cBhvr>
                                        <p:cTn id="58" dur="1" fill="hold">
                                          <p:stCondLst>
                                            <p:cond delay="499"/>
                                          </p:stCondLst>
                                        </p:cTn>
                                        <p:tgtEl>
                                          <p:spTgt spid="211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laser.wav"/>
                                        </p:tgtEl>
                                      </p:cMediaNode>
                                    </p:audio>
                                  </p:subTnLst>
                                </p:cTn>
                              </p:par>
                            </p:childTnLst>
                          </p:cTn>
                        </p:par>
                        <p:par>
                          <p:cTn id="59" fill="hold" nodeType="afterGroup">
                            <p:stCondLst>
                              <p:cond delay="15000"/>
                            </p:stCondLst>
                            <p:childTnLst>
                              <p:par>
                                <p:cTn id="60" presetID="1" presetClass="entr" presetSubtype="0" fill="hold" grpId="0" nodeType="afterEffect">
                                  <p:stCondLst>
                                    <p:cond delay="0"/>
                                  </p:stCondLst>
                                  <p:childTnLst>
                                    <p:set>
                                      <p:cBhvr>
                                        <p:cTn id="61" dur="1" fill="hold">
                                          <p:stCondLst>
                                            <p:cond delay="499"/>
                                          </p:stCondLst>
                                        </p:cTn>
                                        <p:tgtEl>
                                          <p:spTgt spid="212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4" name="laser.wav"/>
                                        </p:tgtEl>
                                      </p:cMediaNode>
                                    </p:audio>
                                  </p:subTnLst>
                                </p:cTn>
                              </p:par>
                            </p:childTnLst>
                          </p:cTn>
                        </p:par>
                        <p:par>
                          <p:cTn id="62" fill="hold" nodeType="afterGroup">
                            <p:stCondLst>
                              <p:cond delay="15500"/>
                            </p:stCondLst>
                            <p:childTnLst>
                              <p:par>
                                <p:cTn id="63" presetID="1" presetClass="entr" presetSubtype="0" fill="hold" grpId="0" nodeType="afterEffect">
                                  <p:stCondLst>
                                    <p:cond delay="0"/>
                                  </p:stCondLst>
                                  <p:childTnLst>
                                    <p:set>
                                      <p:cBhvr>
                                        <p:cTn id="64" dur="1" fill="hold">
                                          <p:stCondLst>
                                            <p:cond delay="499"/>
                                          </p:stCondLst>
                                        </p:cTn>
                                        <p:tgtEl>
                                          <p:spTgt spid="212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laser.wav"/>
                                        </p:tgtEl>
                                      </p:cMediaNode>
                                    </p:audio>
                                  </p:subTnLst>
                                </p:cTn>
                              </p:par>
                            </p:childTnLst>
                          </p:cTn>
                        </p:par>
                        <p:par>
                          <p:cTn id="65" fill="hold" nodeType="afterGroup">
                            <p:stCondLst>
                              <p:cond delay="16000"/>
                            </p:stCondLst>
                            <p:childTnLst>
                              <p:par>
                                <p:cTn id="66" presetID="1" presetClass="entr" presetSubtype="0" fill="hold" grpId="0" nodeType="afterEffect">
                                  <p:stCondLst>
                                    <p:cond delay="0"/>
                                  </p:stCondLst>
                                  <p:childTnLst>
                                    <p:set>
                                      <p:cBhvr>
                                        <p:cTn id="67" dur="1" fill="hold">
                                          <p:stCondLst>
                                            <p:cond delay="499"/>
                                          </p:stCondLst>
                                        </p:cTn>
                                        <p:tgtEl>
                                          <p:spTgt spid="211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laser.wav"/>
                                        </p:tgtEl>
                                      </p:cMediaNode>
                                    </p:audio>
                                  </p:subTnLst>
                                </p:cTn>
                              </p:par>
                            </p:childTnLst>
                          </p:cTn>
                        </p:par>
                        <p:par>
                          <p:cTn id="68" fill="hold" nodeType="afterGroup">
                            <p:stCondLst>
                              <p:cond delay="16500"/>
                            </p:stCondLst>
                            <p:childTnLst>
                              <p:par>
                                <p:cTn id="69" presetID="1" presetClass="entr" presetSubtype="0" fill="hold" grpId="0" nodeType="afterEffect">
                                  <p:stCondLst>
                                    <p:cond delay="0"/>
                                  </p:stCondLst>
                                  <p:childTnLst>
                                    <p:set>
                                      <p:cBhvr>
                                        <p:cTn id="70" dur="1" fill="hold">
                                          <p:stCondLst>
                                            <p:cond delay="499"/>
                                          </p:stCondLst>
                                        </p:cTn>
                                        <p:tgtEl>
                                          <p:spTgt spid="21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laser.wav"/>
                                        </p:tgtEl>
                                      </p:cMediaNode>
                                    </p:audio>
                                  </p:subTnLst>
                                </p:cTn>
                              </p:par>
                            </p:childTnLst>
                          </p:cTn>
                        </p:par>
                        <p:par>
                          <p:cTn id="71" fill="hold" nodeType="afterGroup">
                            <p:stCondLst>
                              <p:cond delay="17000"/>
                            </p:stCondLst>
                            <p:childTnLst>
                              <p:par>
                                <p:cTn id="72" presetID="1" presetClass="entr" presetSubtype="0" fill="hold" grpId="0" nodeType="afterEffect">
                                  <p:stCondLst>
                                    <p:cond delay="0"/>
                                  </p:stCondLst>
                                  <p:childTnLst>
                                    <p:set>
                                      <p:cBhvr>
                                        <p:cTn id="73" dur="1" fill="hold">
                                          <p:stCondLst>
                                            <p:cond delay="499"/>
                                          </p:stCondLst>
                                        </p:cTn>
                                        <p:tgtEl>
                                          <p:spTgt spid="213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4" name="laser.wav"/>
                                        </p:tgtEl>
                                      </p:cMediaNode>
                                    </p:audio>
                                  </p:subTnLst>
                                </p:cTn>
                              </p:par>
                            </p:childTnLst>
                          </p:cTn>
                        </p:par>
                        <p:par>
                          <p:cTn id="74" fill="hold" nodeType="afterGroup">
                            <p:stCondLst>
                              <p:cond delay="17500"/>
                            </p:stCondLst>
                            <p:childTnLst>
                              <p:par>
                                <p:cTn id="75" presetID="1" presetClass="entr" presetSubtype="0" fill="hold" grpId="0" nodeType="afterEffect">
                                  <p:stCondLst>
                                    <p:cond delay="0"/>
                                  </p:stCondLst>
                                  <p:childTnLst>
                                    <p:set>
                                      <p:cBhvr>
                                        <p:cTn id="76" dur="1" fill="hold">
                                          <p:stCondLst>
                                            <p:cond delay="499"/>
                                          </p:stCondLst>
                                        </p:cTn>
                                        <p:tgtEl>
                                          <p:spTgt spid="21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4" name="laser.wav"/>
                                        </p:tgtEl>
                                      </p:cMediaNode>
                                    </p:audio>
                                  </p:subTnLst>
                                </p:cTn>
                              </p:par>
                            </p:childTnLst>
                          </p:cTn>
                        </p:par>
                        <p:par>
                          <p:cTn id="77" fill="hold" nodeType="afterGroup">
                            <p:stCondLst>
                              <p:cond delay="18000"/>
                            </p:stCondLst>
                            <p:childTnLst>
                              <p:par>
                                <p:cTn id="78" presetID="1" presetClass="entr" presetSubtype="0" fill="hold" grpId="0" nodeType="afterEffect">
                                  <p:stCondLst>
                                    <p:cond delay="0"/>
                                  </p:stCondLst>
                                  <p:childTnLst>
                                    <p:set>
                                      <p:cBhvr>
                                        <p:cTn id="79" dur="1" fill="hold">
                                          <p:stCondLst>
                                            <p:cond delay="499"/>
                                          </p:stCondLst>
                                        </p:cTn>
                                        <p:tgtEl>
                                          <p:spTgt spid="212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laser.wav"/>
                                        </p:tgtEl>
                                      </p:cMediaNode>
                                    </p:audio>
                                  </p:subTnLst>
                                </p:cTn>
                              </p:par>
                            </p:childTnLst>
                          </p:cTn>
                        </p:par>
                        <p:par>
                          <p:cTn id="80" fill="hold" nodeType="afterGroup">
                            <p:stCondLst>
                              <p:cond delay="18500"/>
                            </p:stCondLst>
                            <p:childTnLst>
                              <p:par>
                                <p:cTn id="81" presetID="1" presetClass="entr" presetSubtype="0" fill="hold" grpId="0" nodeType="afterEffect">
                                  <p:stCondLst>
                                    <p:cond delay="0"/>
                                  </p:stCondLst>
                                  <p:childTnLst>
                                    <p:set>
                                      <p:cBhvr>
                                        <p:cTn id="82" dur="1" fill="hold">
                                          <p:stCondLst>
                                            <p:cond delay="499"/>
                                          </p:stCondLst>
                                        </p:cTn>
                                        <p:tgtEl>
                                          <p:spTgt spid="213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laser.wav"/>
                                        </p:tgtEl>
                                      </p:cMediaNode>
                                    </p:audio>
                                  </p:subTnLst>
                                </p:cTn>
                              </p:par>
                            </p:childTnLst>
                          </p:cTn>
                        </p:par>
                        <p:par>
                          <p:cTn id="83" fill="hold" nodeType="afterGroup">
                            <p:stCondLst>
                              <p:cond delay="19000"/>
                            </p:stCondLst>
                            <p:childTnLst>
                              <p:par>
                                <p:cTn id="84" presetID="1" presetClass="entr" presetSubtype="0" fill="hold" grpId="0" nodeType="afterEffect">
                                  <p:stCondLst>
                                    <p:cond delay="0"/>
                                  </p:stCondLst>
                                  <p:childTnLst>
                                    <p:set>
                                      <p:cBhvr>
                                        <p:cTn id="85" dur="1" fill="hold">
                                          <p:stCondLst>
                                            <p:cond delay="499"/>
                                          </p:stCondLst>
                                        </p:cTn>
                                        <p:tgtEl>
                                          <p:spTgt spid="211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laser.wav"/>
                                        </p:tgtEl>
                                      </p:cMediaNode>
                                    </p:audio>
                                  </p:subTnLst>
                                </p:cTn>
                              </p:par>
                            </p:childTnLst>
                          </p:cTn>
                        </p:par>
                        <p:par>
                          <p:cTn id="86" fill="hold" nodeType="afterGroup">
                            <p:stCondLst>
                              <p:cond delay="19500"/>
                            </p:stCondLst>
                            <p:childTnLst>
                              <p:par>
                                <p:cTn id="87" presetID="1" presetClass="entr" presetSubtype="0" fill="hold" grpId="0" nodeType="afterEffect">
                                  <p:stCondLst>
                                    <p:cond delay="0"/>
                                  </p:stCondLst>
                                  <p:childTnLst>
                                    <p:set>
                                      <p:cBhvr>
                                        <p:cTn id="88" dur="1" fill="hold">
                                          <p:stCondLst>
                                            <p:cond delay="499"/>
                                          </p:stCondLst>
                                        </p:cTn>
                                        <p:tgtEl>
                                          <p:spTgt spid="2123"/>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laser.wav"/>
                                        </p:tgtEl>
                                      </p:cMediaNode>
                                    </p:audio>
                                  </p:subTnLst>
                                </p:cTn>
                              </p:par>
                            </p:childTnLst>
                          </p:cTn>
                        </p:par>
                        <p:par>
                          <p:cTn id="89" fill="hold" nodeType="afterGroup">
                            <p:stCondLst>
                              <p:cond delay="20000"/>
                            </p:stCondLst>
                            <p:childTnLst>
                              <p:par>
                                <p:cTn id="90" presetID="1" presetClass="entr" presetSubtype="0" fill="hold" grpId="0" nodeType="afterEffect">
                                  <p:stCondLst>
                                    <p:cond delay="0"/>
                                  </p:stCondLst>
                                  <p:childTnLst>
                                    <p:set>
                                      <p:cBhvr>
                                        <p:cTn id="91" dur="1" fill="hold">
                                          <p:stCondLst>
                                            <p:cond delay="499"/>
                                          </p:stCondLst>
                                        </p:cTn>
                                        <p:tgtEl>
                                          <p:spTgt spid="2135"/>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4" name="laser.wav"/>
                                        </p:tgtEl>
                                      </p:cMediaNode>
                                    </p:audio>
                                  </p:subTnLst>
                                </p:cTn>
                              </p:par>
                            </p:childTnLst>
                          </p:cTn>
                        </p:par>
                        <p:par>
                          <p:cTn id="92" fill="hold" nodeType="afterGroup">
                            <p:stCondLst>
                              <p:cond delay="20500"/>
                            </p:stCondLst>
                            <p:childTnLst>
                              <p:par>
                                <p:cTn id="93" presetID="1" presetClass="entr" presetSubtype="0" fill="hold" grpId="0" nodeType="afterEffect">
                                  <p:stCondLst>
                                    <p:cond delay="0"/>
                                  </p:stCondLst>
                                  <p:childTnLst>
                                    <p:set>
                                      <p:cBhvr>
                                        <p:cTn id="94" dur="1" fill="hold">
                                          <p:stCondLst>
                                            <p:cond delay="499"/>
                                          </p:stCondLst>
                                        </p:cTn>
                                        <p:tgtEl>
                                          <p:spTgt spid="2128"/>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4" name="laser.wav"/>
                                        </p:tgtEl>
                                      </p:cMediaNode>
                                    </p:audio>
                                  </p:subTnLst>
                                </p:cTn>
                              </p:par>
                            </p:childTnLst>
                          </p:cTn>
                        </p:par>
                        <p:par>
                          <p:cTn id="95" fill="hold" nodeType="afterGroup">
                            <p:stCondLst>
                              <p:cond delay="21000"/>
                            </p:stCondLst>
                            <p:childTnLst>
                              <p:par>
                                <p:cTn id="96" presetID="1" presetClass="entr" presetSubtype="0" fill="hold" grpId="0" nodeType="afterEffect">
                                  <p:stCondLst>
                                    <p:cond delay="0"/>
                                  </p:stCondLst>
                                  <p:childTnLst>
                                    <p:set>
                                      <p:cBhvr>
                                        <p:cTn id="97" dur="1" fill="hold">
                                          <p:stCondLst>
                                            <p:cond delay="499"/>
                                          </p:stCondLst>
                                        </p:cTn>
                                        <p:tgtEl>
                                          <p:spTgt spid="212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4" name="laser.wav"/>
                                        </p:tgtEl>
                                      </p:cMediaNode>
                                    </p:audio>
                                  </p:subTnLst>
                                </p:cTn>
                              </p:par>
                            </p:childTnLst>
                          </p:cTn>
                        </p:par>
                        <p:par>
                          <p:cTn id="98" fill="hold" nodeType="afterGroup">
                            <p:stCondLst>
                              <p:cond delay="21500"/>
                            </p:stCondLst>
                            <p:childTnLst>
                              <p:par>
                                <p:cTn id="99" presetID="1" presetClass="entr" presetSubtype="0" fill="hold" grpId="0" nodeType="afterEffect">
                                  <p:stCondLst>
                                    <p:cond delay="0"/>
                                  </p:stCondLst>
                                  <p:childTnLst>
                                    <p:set>
                                      <p:cBhvr>
                                        <p:cTn id="100" dur="1" fill="hold">
                                          <p:stCondLst>
                                            <p:cond delay="499"/>
                                          </p:stCondLst>
                                        </p:cTn>
                                        <p:tgtEl>
                                          <p:spTgt spid="2119"/>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laser.wav"/>
                                        </p:tgtEl>
                                      </p:cMediaNode>
                                    </p:audio>
                                  </p:subTnLst>
                                </p:cTn>
                              </p:par>
                            </p:childTnLst>
                          </p:cTn>
                        </p:par>
                        <p:par>
                          <p:cTn id="101" fill="hold" nodeType="afterGroup">
                            <p:stCondLst>
                              <p:cond delay="22000"/>
                            </p:stCondLst>
                            <p:childTnLst>
                              <p:par>
                                <p:cTn id="102" presetID="1" presetClass="entr" presetSubtype="0" fill="hold" grpId="0" nodeType="afterEffect">
                                  <p:stCondLst>
                                    <p:cond delay="0"/>
                                  </p:stCondLst>
                                  <p:childTnLst>
                                    <p:set>
                                      <p:cBhvr>
                                        <p:cTn id="103" dur="1" fill="hold">
                                          <p:stCondLst>
                                            <p:cond delay="499"/>
                                          </p:stCondLst>
                                        </p:cTn>
                                        <p:tgtEl>
                                          <p:spTgt spid="213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laser.wav"/>
                                        </p:tgtEl>
                                      </p:cMediaNode>
                                    </p:audio>
                                  </p:subTnLst>
                                </p:cTn>
                              </p:par>
                            </p:childTnLst>
                          </p:cTn>
                        </p:par>
                        <p:par>
                          <p:cTn id="104" fill="hold" nodeType="afterGroup">
                            <p:stCondLst>
                              <p:cond delay="22500"/>
                            </p:stCondLst>
                            <p:childTnLst>
                              <p:par>
                                <p:cTn id="105" presetID="1" presetClass="entr" presetSubtype="0" fill="hold" grpId="0" nodeType="afterEffect" nodePh="1">
                                  <p:stCondLst>
                                    <p:cond delay="0"/>
                                  </p:stCondLst>
                                  <p:endCondLst>
                                    <p:cond evt="begin" delay="0">
                                      <p:tn val="105"/>
                                    </p:cond>
                                  </p:endCondLst>
                                  <p:childTnLst>
                                    <p:set>
                                      <p:cBhvr>
                                        <p:cTn id="106" dur="1" fill="hold">
                                          <p:stCondLst>
                                            <p:cond delay="0"/>
                                          </p:stCondLst>
                                        </p:cTn>
                                        <p:tgtEl>
                                          <p:spTgt spid="2172"/>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laser.wav"/>
                                        </p:tgtEl>
                                      </p:cMediaNode>
                                    </p:audio>
                                  </p:subTnLst>
                                </p:cTn>
                              </p:par>
                              <p:par>
                                <p:cTn id="107" presetID="1"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 grpId="0" animBg="1"/>
      <p:bldP spid="2112" grpId="0" animBg="1" autoUpdateAnimBg="0"/>
      <p:bldP spid="2114" grpId="0" animBg="1" autoUpdateAnimBg="0"/>
      <p:bldP spid="2115" grpId="0" animBg="1" autoUpdateAnimBg="0"/>
      <p:bldP spid="2116" grpId="0" animBg="1" autoUpdateAnimBg="0"/>
      <p:bldP spid="2117" grpId="0" animBg="1" autoUpdateAnimBg="0"/>
      <p:bldP spid="2118" grpId="0" animBg="1" autoUpdateAnimBg="0"/>
      <p:bldP spid="2119" grpId="0" animBg="1" autoUpdateAnimBg="0"/>
      <p:bldP spid="2120" grpId="0" animBg="1" autoUpdateAnimBg="0"/>
      <p:bldP spid="2121" grpId="0" animBg="1" autoUpdateAnimBg="0"/>
      <p:bldP spid="2122" grpId="0" animBg="1" autoUpdateAnimBg="0"/>
      <p:bldP spid="2123" grpId="0" animBg="1" autoUpdateAnimBg="0"/>
      <p:bldP spid="2124" grpId="0" animBg="1" autoUpdateAnimBg="0"/>
      <p:bldP spid="2125" grpId="0" animBg="1" autoUpdateAnimBg="0"/>
      <p:bldP spid="2126" grpId="0" animBg="1" autoUpdateAnimBg="0"/>
      <p:bldP spid="2127" grpId="0" animBg="1" autoUpdateAnimBg="0"/>
      <p:bldP spid="2128" grpId="0" animBg="1" autoUpdateAnimBg="0"/>
      <p:bldP spid="2129" grpId="0" animBg="1" autoUpdateAnimBg="0"/>
      <p:bldP spid="2130" grpId="0" animBg="1" autoUpdateAnimBg="0"/>
      <p:bldP spid="2131" grpId="0" animBg="1" autoUpdateAnimBg="0"/>
      <p:bldP spid="2132" grpId="0" animBg="1" autoUpdateAnimBg="0"/>
      <p:bldP spid="2133" grpId="0" animBg="1" autoUpdateAnimBg="0"/>
      <p:bldP spid="2134" grpId="0" animBg="1" autoUpdateAnimBg="0"/>
      <p:bldP spid="2135" grpId="0" animBg="1" autoUpdateAnimBg="0"/>
      <p:bldP spid="2136" grpId="0" animBg="1" autoUpdateAnimBg="0"/>
      <p:bldP spid="2137" grpId="0" animBg="1" autoUpdateAnimBg="0"/>
      <p:bldP spid="2113" grpId="0" animBg="1" autoUpdateAnimBg="0"/>
      <p:bldP spid="2138" grpId="0" animBg="1" autoUpdateAnimBg="0"/>
      <p:bldP spid="2139" grpId="0" animBg="1" autoUpdateAnimBg="0"/>
      <p:bldP spid="2140" grpId="0" animBg="1" autoUpdateAnimBg="0"/>
      <p:bldP spid="2141" grpId="0" animBg="1" autoUpdateAnimBg="0"/>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marL="457200" indent="-457200" algn="ctr">
              <a:defRPr/>
            </a:pPr>
            <a:endParaRPr lang="ru-RU" sz="3200" b="1" dirty="0">
              <a:solidFill>
                <a:schemeClr val="bg1"/>
              </a:solidFill>
              <a:effectLst>
                <a:outerShdw blurRad="38100" dist="38100" dir="2700000" algn="tl">
                  <a:srgbClr val="000000"/>
                </a:outerShdw>
              </a:effectLst>
              <a:latin typeface="Arial" charset="0"/>
            </a:endParaRPr>
          </a:p>
          <a:p>
            <a:pPr marL="457200" indent="-457200" algn="ctr">
              <a:defRPr/>
            </a:pPr>
            <a:r>
              <a:rPr lang="ru-RU" sz="3200" b="1" dirty="0">
                <a:solidFill>
                  <a:schemeClr val="bg1"/>
                </a:solidFill>
                <a:effectLst>
                  <a:outerShdw blurRad="38100" dist="38100" dir="2700000" algn="tl">
                    <a:srgbClr val="000000"/>
                  </a:outerShdw>
                </a:effectLst>
                <a:latin typeface="Arial" charset="0"/>
              </a:rPr>
              <a:t>Вычислить: </a:t>
            </a:r>
          </a:p>
          <a:p>
            <a:pPr marL="457200" indent="-457200" algn="ctr">
              <a:defRPr/>
            </a:pPr>
            <a:endParaRPr lang="ru-RU" sz="3200" b="1" dirty="0">
              <a:solidFill>
                <a:schemeClr val="bg1"/>
              </a:solidFill>
              <a:effectLst>
                <a:outerShdw blurRad="38100" dist="38100" dir="2700000" algn="tl">
                  <a:srgbClr val="000000"/>
                </a:outerShdw>
              </a:effectLst>
              <a:latin typeface="Arial" charset="0"/>
            </a:endParaRPr>
          </a:p>
          <a:p>
            <a:pPr marL="457200" indent="-457200" algn="ctr">
              <a:defRPr/>
            </a:pPr>
            <a:r>
              <a:rPr lang="ru-RU" sz="4000" b="1" dirty="0">
                <a:solidFill>
                  <a:schemeClr val="bg1"/>
                </a:solidFill>
                <a:effectLst>
                  <a:outerShdw blurRad="38100" dist="38100" dir="2700000" algn="tl">
                    <a:srgbClr val="000000"/>
                  </a:outerShdw>
                </a:effectLst>
                <a:latin typeface="Arial" charset="0"/>
              </a:rPr>
              <a:t>341 : 0,01</a:t>
            </a:r>
            <a:endParaRPr lang="en-US" sz="4000" b="1" dirty="0">
              <a:solidFill>
                <a:schemeClr val="bg1"/>
              </a:solidFill>
              <a:effectLst>
                <a:outerShdw blurRad="38100" dist="38100" dir="2700000" algn="tl">
                  <a:srgbClr val="000000"/>
                </a:outerShdw>
              </a:effectLst>
              <a:latin typeface="Arial" charset="0"/>
            </a:endParaRPr>
          </a:p>
        </p:txBody>
      </p:sp>
      <p:sp>
        <p:nvSpPr>
          <p:cNvPr id="14339" name="Rectangle 3"/>
          <p:cNvSpPr>
            <a:spLocks noChangeAspect="1" noChangeArrowheads="1"/>
          </p:cNvSpPr>
          <p:nvPr/>
        </p:nvSpPr>
        <p:spPr bwMode="auto">
          <a:xfrm>
            <a:off x="1524000" y="3373438"/>
            <a:ext cx="9144000" cy="3427412"/>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4400" b="1" dirty="0">
                <a:solidFill>
                  <a:schemeClr val="bg1"/>
                </a:solidFill>
                <a:effectLst>
                  <a:outerShdw blurRad="38100" dist="38100" dir="2700000" algn="tl">
                    <a:srgbClr val="000000"/>
                  </a:outerShdw>
                </a:effectLst>
                <a:latin typeface="Arial" charset="0"/>
              </a:rPr>
              <a:t>34100</a:t>
            </a:r>
            <a:endParaRPr lang="en-US" sz="4400" b="1" dirty="0">
              <a:solidFill>
                <a:schemeClr val="bg1"/>
              </a:solidFill>
              <a:effectLst>
                <a:outerShdw blurRad="38100" dist="38100" dir="2700000" algn="tl">
                  <a:srgbClr val="000000"/>
                </a:outerShdw>
              </a:effectLst>
              <a:latin typeface="Arial" charset="0"/>
            </a:endParaRPr>
          </a:p>
        </p:txBody>
      </p:sp>
      <p:sp>
        <p:nvSpPr>
          <p:cNvPr id="14340" name="Rectangle 4"/>
          <p:cNvSpPr>
            <a:spLocks noChangeArrowheads="1"/>
          </p:cNvSpPr>
          <p:nvPr/>
        </p:nvSpPr>
        <p:spPr bwMode="auto">
          <a:xfrm>
            <a:off x="4440238" y="2790826"/>
            <a:ext cx="3657600" cy="631825"/>
          </a:xfrm>
          <a:prstGeom prst="rect">
            <a:avLst/>
          </a:prstGeom>
          <a:noFill/>
          <a:ln w="9525">
            <a:noFill/>
            <a:miter lim="800000"/>
            <a:headEnd/>
            <a:tailEnd/>
          </a:ln>
          <a:effectLst/>
        </p:spPr>
        <p:txBody>
          <a:bodyPr wrap="none" anchor="ctr"/>
          <a:lstStyle/>
          <a:p>
            <a:pPr algn="ctr" eaLnBrk="1" hangingPunct="1">
              <a:defRPr/>
            </a:pPr>
            <a:r>
              <a:rPr lang="ru-RU" sz="4000" b="1" dirty="0">
                <a:solidFill>
                  <a:srgbClr val="FFCC00"/>
                </a:solidFill>
                <a:effectLst>
                  <a:outerShdw blurRad="38100" dist="38100" dir="2700000" algn="tl">
                    <a:srgbClr val="C0C0C0"/>
                  </a:outerShdw>
                </a:effectLst>
                <a:latin typeface="Arial" charset="0"/>
              </a:rPr>
              <a:t>Дроби</a:t>
            </a:r>
            <a:endParaRPr lang="en-US" sz="4000" b="1" dirty="0">
              <a:solidFill>
                <a:srgbClr val="FFCC00"/>
              </a:solidFill>
              <a:effectLst>
                <a:outerShdw blurRad="38100" dist="38100" dir="2700000" algn="tl">
                  <a:srgbClr val="C0C0C0"/>
                </a:outerShdw>
              </a:effectLst>
              <a:latin typeface="Arial" charset="0"/>
            </a:endParaRPr>
          </a:p>
          <a:p>
            <a:pPr algn="ctr" eaLnBrk="1" hangingPunct="1">
              <a:defRPr/>
            </a:pPr>
            <a:r>
              <a:rPr lang="en-US" sz="3200" dirty="0">
                <a:solidFill>
                  <a:srgbClr val="FFCC00"/>
                </a:solidFill>
                <a:latin typeface="Impact" pitchFamily="34" charset="0"/>
              </a:rPr>
              <a:t>100</a:t>
            </a:r>
          </a:p>
        </p:txBody>
      </p:sp>
      <p:sp>
        <p:nvSpPr>
          <p:cNvPr id="14341"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870531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 устно:</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- 3,7 + 5,64 – 6,3 + 4,36</a:t>
            </a:r>
            <a:endParaRPr lang="en-US" sz="3200" b="1" dirty="0">
              <a:solidFill>
                <a:schemeClr val="bg1"/>
              </a:solidFill>
              <a:effectLst>
                <a:outerShdw blurRad="38100" dist="38100" dir="2700000" algn="tl">
                  <a:srgbClr val="000000"/>
                </a:outerShdw>
              </a:effectLst>
              <a:latin typeface="Arial" charset="0"/>
            </a:endParaRPr>
          </a:p>
        </p:txBody>
      </p:sp>
      <p:sp>
        <p:nvSpPr>
          <p:cNvPr id="15363"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5400" b="1" dirty="0">
                <a:solidFill>
                  <a:schemeClr val="bg1"/>
                </a:solidFill>
                <a:effectLst>
                  <a:outerShdw blurRad="38100" dist="38100" dir="2700000" algn="tl">
                    <a:srgbClr val="000000"/>
                  </a:outerShdw>
                </a:effectLst>
                <a:latin typeface="Arial" charset="0"/>
              </a:rPr>
              <a:t>0</a:t>
            </a:r>
            <a:endParaRPr lang="en-US" sz="5400" b="1" dirty="0">
              <a:solidFill>
                <a:schemeClr val="bg1"/>
              </a:solidFill>
              <a:effectLst>
                <a:outerShdw blurRad="38100" dist="38100" dir="2700000" algn="tl">
                  <a:srgbClr val="000000"/>
                </a:outerShdw>
              </a:effectLst>
              <a:latin typeface="Arial" charset="0"/>
            </a:endParaRPr>
          </a:p>
        </p:txBody>
      </p:sp>
      <p:sp>
        <p:nvSpPr>
          <p:cNvPr id="15364"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Дроби</a:t>
            </a:r>
            <a:endParaRPr lang="en-US" sz="4000" b="1">
              <a:solidFill>
                <a:srgbClr val="FFCC00"/>
              </a:solidFill>
              <a:effectLst>
                <a:outerShdw blurRad="38100" dist="38100" dir="2700000" algn="tl">
                  <a:srgbClr val="C0C0C0"/>
                </a:outerShdw>
              </a:effectLst>
              <a:latin typeface="Arial" charset="0"/>
            </a:endParaRPr>
          </a:p>
          <a:p>
            <a:pPr algn="ctr" eaLnBrk="1" hangingPunct="1">
              <a:defRPr/>
            </a:pPr>
            <a:r>
              <a:rPr lang="en-US" sz="3200">
                <a:solidFill>
                  <a:srgbClr val="FFCC00"/>
                </a:solidFill>
                <a:latin typeface="Impact" pitchFamily="34" charset="0"/>
              </a:rPr>
              <a:t>200</a:t>
            </a:r>
          </a:p>
        </p:txBody>
      </p:sp>
      <p:sp>
        <p:nvSpPr>
          <p:cNvPr id="15365"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071181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153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 устно:</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u="sng" dirty="0">
                <a:solidFill>
                  <a:schemeClr val="bg1"/>
                </a:solidFill>
                <a:effectLst>
                  <a:outerShdw blurRad="38100" dist="38100" dir="2700000" algn="tl">
                    <a:srgbClr val="000000"/>
                  </a:outerShdw>
                </a:effectLst>
                <a:latin typeface="Arial" charset="0"/>
              </a:rPr>
              <a:t>518</a:t>
            </a:r>
            <a:r>
              <a:rPr lang="ru-RU" sz="3200" b="1" u="sng" baseline="30000" dirty="0">
                <a:solidFill>
                  <a:schemeClr val="bg1"/>
                </a:solidFill>
                <a:effectLst>
                  <a:outerShdw blurRad="38100" dist="38100" dir="2700000" algn="tl">
                    <a:srgbClr val="000000"/>
                  </a:outerShdw>
                </a:effectLst>
                <a:latin typeface="Arial" charset="0"/>
              </a:rPr>
              <a:t>2</a:t>
            </a:r>
            <a:r>
              <a:rPr lang="ru-RU" sz="3200" b="1" u="sng" dirty="0">
                <a:solidFill>
                  <a:schemeClr val="bg1"/>
                </a:solidFill>
                <a:effectLst>
                  <a:outerShdw blurRad="38100" dist="38100" dir="2700000" algn="tl">
                    <a:srgbClr val="000000"/>
                  </a:outerShdw>
                </a:effectLst>
                <a:latin typeface="Arial" charset="0"/>
              </a:rPr>
              <a:t> – 482</a:t>
            </a:r>
            <a:r>
              <a:rPr lang="ru-RU" sz="3200" b="1" u="sng" baseline="30000" dirty="0">
                <a:solidFill>
                  <a:schemeClr val="bg1"/>
                </a:solidFill>
                <a:effectLst>
                  <a:outerShdw blurRad="38100" dist="38100" dir="2700000" algn="tl">
                    <a:srgbClr val="000000"/>
                  </a:outerShdw>
                </a:effectLst>
                <a:latin typeface="Arial" charset="0"/>
              </a:rPr>
              <a:t>2</a:t>
            </a:r>
            <a:endParaRPr lang="ru-RU" sz="3200" b="1" baseline="30000"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36</a:t>
            </a:r>
            <a:endParaRPr lang="en-US" sz="3200" b="1" dirty="0">
              <a:solidFill>
                <a:schemeClr val="bg1"/>
              </a:solidFill>
              <a:effectLst>
                <a:outerShdw blurRad="38100" dist="38100" dir="2700000" algn="tl">
                  <a:srgbClr val="000000"/>
                </a:outerShdw>
              </a:effectLst>
              <a:latin typeface="Arial" charset="0"/>
            </a:endParaRPr>
          </a:p>
        </p:txBody>
      </p:sp>
      <p:sp>
        <p:nvSpPr>
          <p:cNvPr id="16387"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3200" b="1" dirty="0">
                <a:solidFill>
                  <a:schemeClr val="bg1"/>
                </a:solidFill>
                <a:effectLst>
                  <a:outerShdw blurRad="38100" dist="38100" dir="2700000" algn="tl">
                    <a:srgbClr val="000000"/>
                  </a:outerShdw>
                </a:effectLst>
                <a:latin typeface="Arial" charset="0"/>
              </a:rPr>
              <a:t> </a:t>
            </a:r>
            <a:r>
              <a:rPr lang="ru-RU" sz="5400" b="1" dirty="0">
                <a:solidFill>
                  <a:schemeClr val="bg1"/>
                </a:solidFill>
                <a:effectLst>
                  <a:outerShdw blurRad="38100" dist="38100" dir="2700000" algn="tl">
                    <a:srgbClr val="000000"/>
                  </a:outerShdw>
                </a:effectLst>
                <a:latin typeface="Arial" charset="0"/>
              </a:rPr>
              <a:t>1000</a:t>
            </a:r>
            <a:endParaRPr lang="en-US" sz="5400" b="1" dirty="0">
              <a:solidFill>
                <a:schemeClr val="bg1"/>
              </a:solidFill>
              <a:effectLst>
                <a:outerShdw blurRad="38100" dist="38100" dir="2700000" algn="tl">
                  <a:srgbClr val="000000"/>
                </a:outerShdw>
              </a:effectLst>
              <a:latin typeface="Arial" charset="0"/>
            </a:endParaRPr>
          </a:p>
        </p:txBody>
      </p:sp>
      <p:sp>
        <p:nvSpPr>
          <p:cNvPr id="16388"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Дроби</a:t>
            </a:r>
            <a:endParaRPr lang="en-US" sz="4000" b="1">
              <a:solidFill>
                <a:srgbClr val="FFCC00"/>
              </a:solidFill>
              <a:effectLst>
                <a:outerShdw blurRad="38100" dist="38100" dir="2700000" algn="tl">
                  <a:srgbClr val="C0C0C0"/>
                </a:outerShdw>
              </a:effectLst>
              <a:latin typeface="Arial" charset="0"/>
            </a:endParaRPr>
          </a:p>
          <a:p>
            <a:pPr algn="ctr" eaLnBrk="1" hangingPunct="1">
              <a:defRPr/>
            </a:pPr>
            <a:r>
              <a:rPr lang="en-US" sz="3200">
                <a:solidFill>
                  <a:srgbClr val="FFCC00"/>
                </a:solidFill>
                <a:latin typeface="Impact" pitchFamily="34" charset="0"/>
              </a:rPr>
              <a:t>300</a:t>
            </a:r>
          </a:p>
        </p:txBody>
      </p:sp>
      <p:sp>
        <p:nvSpPr>
          <p:cNvPr id="16389"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779219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г. Ростов-на-дону</a:t>
            </a:r>
          </a:p>
        </p:txBody>
      </p:sp>
      <p:pic>
        <p:nvPicPr>
          <p:cNvPr id="5" name="Объект 4"/>
          <p:cNvPicPr>
            <a:picLocks noGrp="1" noChangeAspect="1"/>
          </p:cNvPicPr>
          <p:nvPr>
            <p:ph idx="1"/>
          </p:nvPr>
        </p:nvPicPr>
        <p:blipFill>
          <a:blip r:embed="rId2"/>
          <a:stretch>
            <a:fillRect/>
          </a:stretch>
        </p:blipFill>
        <p:spPr>
          <a:xfrm>
            <a:off x="833168" y="1752600"/>
            <a:ext cx="9712863" cy="4373563"/>
          </a:xfrm>
          <a:prstGeom prst="rect">
            <a:avLst/>
          </a:prstGeom>
        </p:spPr>
      </p:pic>
      <p:sp>
        <p:nvSpPr>
          <p:cNvPr id="4" name="Номер слайда 3"/>
          <p:cNvSpPr>
            <a:spLocks noGrp="1"/>
          </p:cNvSpPr>
          <p:nvPr>
            <p:ph type="sldNum" sz="quarter" idx="12"/>
          </p:nvPr>
        </p:nvSpPr>
        <p:spPr/>
        <p:txBody>
          <a:bodyPr/>
          <a:lstStyle/>
          <a:p>
            <a:fld id="{B19B0651-EE4F-4900-A07F-96A6BFA9D0F0}" type="slidenum">
              <a:rPr lang="ru-RU" smtClean="0"/>
              <a:pPr/>
              <a:t>2</a:t>
            </a:fld>
            <a:endParaRPr lang="ru-RU"/>
          </a:p>
        </p:txBody>
      </p:sp>
    </p:spTree>
    <p:extLst>
      <p:ext uri="{BB962C8B-B14F-4D97-AF65-F5344CB8AC3E}">
        <p14:creationId xmlns:p14="http://schemas.microsoft.com/office/powerpoint/2010/main" val="3597976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 устно: </a:t>
            </a:r>
          </a:p>
          <a:p>
            <a:pPr algn="ctr" eaLnBrk="1" hangingPunct="1">
              <a:defRPr/>
            </a:pPr>
            <a:endParaRPr lang="en-US" sz="3200" b="1" u="sng" dirty="0">
              <a:solidFill>
                <a:schemeClr val="bg1"/>
              </a:solidFill>
              <a:effectLst>
                <a:outerShdw blurRad="38100" dist="38100" dir="2700000" algn="tl">
                  <a:srgbClr val="000000"/>
                </a:outerShdw>
              </a:effectLst>
              <a:latin typeface="Arial" charset="0"/>
            </a:endParaRPr>
          </a:p>
        </p:txBody>
      </p:sp>
      <p:sp>
        <p:nvSpPr>
          <p:cNvPr id="1741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5400" b="1" dirty="0">
                <a:solidFill>
                  <a:schemeClr val="bg1"/>
                </a:solidFill>
                <a:effectLst>
                  <a:outerShdw blurRad="38100" dist="38100" dir="2700000" algn="tl">
                    <a:srgbClr val="000000"/>
                  </a:outerShdw>
                </a:effectLst>
                <a:latin typeface="Arial" charset="0"/>
              </a:rPr>
              <a:t>25</a:t>
            </a:r>
            <a:endParaRPr lang="en-US" sz="5400" b="1" dirty="0">
              <a:solidFill>
                <a:schemeClr val="bg1"/>
              </a:solidFill>
              <a:effectLst>
                <a:outerShdw blurRad="38100" dist="38100" dir="2700000" algn="tl">
                  <a:srgbClr val="000000"/>
                </a:outerShdw>
              </a:effectLst>
              <a:latin typeface="Arial" charset="0"/>
            </a:endParaRPr>
          </a:p>
        </p:txBody>
      </p:sp>
      <p:sp>
        <p:nvSpPr>
          <p:cNvPr id="1741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Дроби</a:t>
            </a:r>
            <a:endParaRPr lang="en-US" sz="4000" b="1">
              <a:solidFill>
                <a:srgbClr val="FFCC00"/>
              </a:solidFill>
              <a:effectLst>
                <a:outerShdw blurRad="38100" dist="38100" dir="2700000" algn="tl">
                  <a:srgbClr val="C0C0C0"/>
                </a:outerShdw>
              </a:effectLst>
              <a:latin typeface="Arial" charset="0"/>
            </a:endParaRPr>
          </a:p>
          <a:p>
            <a:pPr algn="ctr" eaLnBrk="1" hangingPunct="1">
              <a:defRPr/>
            </a:pPr>
            <a:r>
              <a:rPr lang="en-US" sz="3200">
                <a:solidFill>
                  <a:srgbClr val="FFCC00"/>
                </a:solidFill>
                <a:latin typeface="Impact" pitchFamily="34" charset="0"/>
              </a:rPr>
              <a:t>400</a:t>
            </a:r>
          </a:p>
        </p:txBody>
      </p:sp>
      <p:sp>
        <p:nvSpPr>
          <p:cNvPr id="17413" name="AutoShape 5">
            <a:hlinkClick r:id="rId4"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graphicFrame>
        <p:nvGraphicFramePr>
          <p:cNvPr id="14342" name="Object 15"/>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062" name="Формула" r:id="rId5" imgW="114151" imgH="215619" progId="Equation.3">
                  <p:embed/>
                </p:oleObj>
              </mc:Choice>
              <mc:Fallback>
                <p:oleObj name="Формула" r:id="rId5" imgW="114151" imgH="215619" progId="Equation.3">
                  <p:embed/>
                  <p:pic>
                    <p:nvPicPr>
                      <p:cNvPr id="14342"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3752851" y="1255713"/>
            <a:ext cx="4689475" cy="1200150"/>
          </a:xfrm>
          <a:prstGeom prst="rect">
            <a:avLst/>
          </a:prstGeom>
          <a:noFill/>
        </p:spPr>
        <p:txBody>
          <a:bodyPr>
            <a:spAutoFit/>
          </a:bodyPr>
          <a:lstStyle/>
          <a:p>
            <a:pPr algn="ctr" eaLnBrk="1" hangingPunct="1">
              <a:defRPr/>
            </a:pPr>
            <a:r>
              <a:rPr lang="ru-RU" sz="3600" b="1" u="sng" dirty="0">
                <a:solidFill>
                  <a:schemeClr val="bg1"/>
                </a:solidFill>
                <a:effectLst>
                  <a:outerShdw blurRad="38100" dist="38100" dir="2700000" algn="tl">
                    <a:srgbClr val="000000"/>
                  </a:outerShdw>
                </a:effectLst>
                <a:latin typeface="Arial" charset="0"/>
              </a:rPr>
              <a:t>         52</a:t>
            </a:r>
            <a:r>
              <a:rPr lang="ru-RU" sz="3600" b="1" u="sng" baseline="30000" dirty="0">
                <a:solidFill>
                  <a:schemeClr val="bg1"/>
                </a:solidFill>
                <a:effectLst>
                  <a:outerShdw blurRad="38100" dist="38100" dir="2700000" algn="tl">
                    <a:srgbClr val="000000"/>
                  </a:outerShdw>
                </a:effectLst>
                <a:latin typeface="Arial" charset="0"/>
              </a:rPr>
              <a:t>2</a:t>
            </a:r>
            <a:r>
              <a:rPr lang="ru-RU" sz="3600" b="1" u="sng" dirty="0">
                <a:solidFill>
                  <a:schemeClr val="bg1"/>
                </a:solidFill>
                <a:effectLst>
                  <a:outerShdw blurRad="38100" dist="38100" dir="2700000" algn="tl">
                    <a:srgbClr val="000000"/>
                  </a:outerShdw>
                </a:effectLst>
                <a:latin typeface="Arial" charset="0"/>
              </a:rPr>
              <a:t> – 48</a:t>
            </a:r>
            <a:r>
              <a:rPr lang="ru-RU" sz="3600" b="1" u="sng" baseline="30000" dirty="0">
                <a:solidFill>
                  <a:schemeClr val="bg1"/>
                </a:solidFill>
                <a:effectLst>
                  <a:outerShdw blurRad="38100" dist="38100" dir="2700000" algn="tl">
                    <a:srgbClr val="000000"/>
                  </a:outerShdw>
                </a:effectLst>
                <a:latin typeface="Arial" charset="0"/>
              </a:rPr>
              <a:t>2</a:t>
            </a:r>
            <a:r>
              <a:rPr lang="ru-RU" sz="3600" b="1" u="sng" dirty="0">
                <a:solidFill>
                  <a:schemeClr val="bg1"/>
                </a:solidFill>
                <a:effectLst>
                  <a:outerShdw blurRad="38100" dist="38100" dir="2700000" algn="tl">
                    <a:srgbClr val="000000"/>
                  </a:outerShdw>
                </a:effectLst>
                <a:latin typeface="Arial" charset="0"/>
              </a:rPr>
              <a:t>        </a:t>
            </a:r>
            <a:r>
              <a:rPr lang="ru-RU" sz="3600" b="1" u="sng" baseline="30000" dirty="0">
                <a:solidFill>
                  <a:schemeClr val="bg1"/>
                </a:solidFill>
                <a:effectLst>
                  <a:outerShdw blurRad="38100" dist="38100" dir="2700000" algn="tl">
                    <a:srgbClr val="000000"/>
                  </a:outerShdw>
                </a:effectLst>
                <a:latin typeface="Arial" charset="0"/>
              </a:rPr>
              <a:t>.</a:t>
            </a:r>
            <a:endParaRPr lang="ru-RU" sz="3600" b="1" baseline="30000"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92</a:t>
            </a:r>
            <a:r>
              <a:rPr lang="ru-RU" sz="3600" b="1" baseline="30000" dirty="0">
                <a:solidFill>
                  <a:schemeClr val="bg1"/>
                </a:solidFill>
                <a:effectLst>
                  <a:outerShdw blurRad="38100" dist="38100" dir="2700000" algn="tl">
                    <a:srgbClr val="000000"/>
                  </a:outerShdw>
                </a:effectLst>
                <a:latin typeface="Arial" charset="0"/>
              </a:rPr>
              <a:t>2</a:t>
            </a:r>
            <a:r>
              <a:rPr lang="ru-RU" sz="3600" b="1" dirty="0">
                <a:solidFill>
                  <a:schemeClr val="bg1"/>
                </a:solidFill>
                <a:effectLst>
                  <a:outerShdw blurRad="38100" dist="38100" dir="2700000" algn="tl">
                    <a:srgbClr val="000000"/>
                  </a:outerShdw>
                </a:effectLst>
                <a:latin typeface="Arial" charset="0"/>
              </a:rPr>
              <a:t> – 2 ∙ 92 ∙ 88 + 88</a:t>
            </a:r>
            <a:r>
              <a:rPr lang="ru-RU" sz="3600" b="1" baseline="30000" dirty="0">
                <a:solidFill>
                  <a:schemeClr val="bg1"/>
                </a:solidFill>
                <a:effectLst>
                  <a:outerShdw blurRad="38100" dist="38100" dir="2700000" algn="tl">
                    <a:srgbClr val="000000"/>
                  </a:outerShdw>
                </a:effectLst>
                <a:latin typeface="Arial" charset="0"/>
              </a:rPr>
              <a:t>2</a:t>
            </a:r>
          </a:p>
        </p:txBody>
      </p:sp>
    </p:spTree>
    <p:extLst>
      <p:ext uri="{BB962C8B-B14F-4D97-AF65-F5344CB8AC3E}">
        <p14:creationId xmlns:p14="http://schemas.microsoft.com/office/powerpoint/2010/main" val="1612631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spect="1" noChangeArrowheads="1"/>
          </p:cNvSpPr>
          <p:nvPr/>
        </p:nvSpPr>
        <p:spPr bwMode="auto">
          <a:xfrm>
            <a:off x="1524000" y="28575"/>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2400" b="1" dirty="0">
              <a:solidFill>
                <a:schemeClr val="bg1"/>
              </a:solidFill>
              <a:effectLst>
                <a:outerShdw blurRad="38100" dist="38100" dir="2700000" algn="tl">
                  <a:srgbClr val="000000"/>
                </a:outerShdw>
              </a:effectLst>
              <a:latin typeface="Arial" charset="0"/>
            </a:endParaRPr>
          </a:p>
          <a:p>
            <a:pPr algn="ctr" eaLnBrk="1" hangingPunct="1">
              <a:defRPr/>
            </a:pPr>
            <a:r>
              <a:rPr lang="ru-RU" sz="2400" b="1" dirty="0">
                <a:solidFill>
                  <a:schemeClr val="bg1"/>
                </a:solidFill>
                <a:effectLst>
                  <a:outerShdw blurRad="38100" dist="38100" dir="2700000" algn="tl">
                    <a:srgbClr val="000000"/>
                  </a:outerShdw>
                </a:effectLst>
                <a:latin typeface="Arial" charset="0"/>
              </a:rPr>
              <a:t>Два поезда отправились одновременно навстречу </a:t>
            </a:r>
          </a:p>
          <a:p>
            <a:pPr algn="ctr" eaLnBrk="1" hangingPunct="1">
              <a:defRPr/>
            </a:pPr>
            <a:r>
              <a:rPr lang="ru-RU" sz="2400" b="1" dirty="0">
                <a:solidFill>
                  <a:schemeClr val="bg1"/>
                </a:solidFill>
                <a:effectLst>
                  <a:outerShdw blurRad="38100" dist="38100" dir="2700000" algn="tl">
                    <a:srgbClr val="000000"/>
                  </a:outerShdw>
                </a:effectLst>
                <a:latin typeface="Arial" charset="0"/>
              </a:rPr>
              <a:t>друг другу от двух станций, расстояние между </a:t>
            </a:r>
          </a:p>
          <a:p>
            <a:pPr algn="ctr" eaLnBrk="1" hangingPunct="1">
              <a:defRPr/>
            </a:pPr>
            <a:r>
              <a:rPr lang="ru-RU" sz="2400" b="1" dirty="0">
                <a:solidFill>
                  <a:schemeClr val="bg1"/>
                </a:solidFill>
                <a:effectLst>
                  <a:outerShdw blurRad="38100" dist="38100" dir="2700000" algn="tl">
                    <a:srgbClr val="000000"/>
                  </a:outerShdw>
                </a:effectLst>
                <a:latin typeface="Arial" charset="0"/>
              </a:rPr>
              <a:t>которыми один поезд проходит за 24 мин, другой – </a:t>
            </a:r>
          </a:p>
          <a:p>
            <a:pPr algn="ctr" eaLnBrk="1" hangingPunct="1">
              <a:defRPr/>
            </a:pPr>
            <a:r>
              <a:rPr lang="ru-RU" sz="2400" b="1" dirty="0">
                <a:solidFill>
                  <a:schemeClr val="bg1"/>
                </a:solidFill>
                <a:effectLst>
                  <a:outerShdw blurRad="38100" dist="38100" dir="2700000" algn="tl">
                    <a:srgbClr val="000000"/>
                  </a:outerShdw>
                </a:effectLst>
                <a:latin typeface="Arial" charset="0"/>
              </a:rPr>
              <a:t>за 36 мин. На какую часть это расстояния сблизятся </a:t>
            </a:r>
          </a:p>
          <a:p>
            <a:pPr algn="ctr" eaLnBrk="1" hangingPunct="1">
              <a:defRPr/>
            </a:pPr>
            <a:r>
              <a:rPr lang="ru-RU" sz="2400" b="1" dirty="0">
                <a:solidFill>
                  <a:schemeClr val="bg1"/>
                </a:solidFill>
                <a:effectLst>
                  <a:outerShdw blurRad="38100" dist="38100" dir="2700000" algn="tl">
                    <a:srgbClr val="000000"/>
                  </a:outerShdw>
                </a:effectLst>
                <a:latin typeface="Arial" charset="0"/>
              </a:rPr>
              <a:t>поезда за первые 6 минут</a:t>
            </a:r>
            <a:endParaRPr lang="en-US" sz="2400" b="1" dirty="0">
              <a:solidFill>
                <a:schemeClr val="bg1"/>
              </a:solidFill>
              <a:effectLst>
                <a:outerShdw blurRad="38100" dist="38100" dir="2700000" algn="tl">
                  <a:srgbClr val="000000"/>
                </a:outerShdw>
              </a:effectLst>
              <a:latin typeface="Arial" charset="0"/>
            </a:endParaRPr>
          </a:p>
        </p:txBody>
      </p:sp>
      <p:sp>
        <p:nvSpPr>
          <p:cNvPr id="18435"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4800" b="1" u="sng" dirty="0">
                <a:solidFill>
                  <a:schemeClr val="bg1"/>
                </a:solidFill>
                <a:effectLst>
                  <a:outerShdw blurRad="38100" dist="38100" dir="2700000" algn="tl">
                    <a:srgbClr val="000000"/>
                  </a:outerShdw>
                </a:effectLst>
                <a:latin typeface="Arial" charset="0"/>
              </a:rPr>
              <a:t>5</a:t>
            </a:r>
          </a:p>
          <a:p>
            <a:pPr algn="ctr" eaLnBrk="1" hangingPunct="1">
              <a:defRPr/>
            </a:pPr>
            <a:r>
              <a:rPr lang="ru-RU" sz="4800" b="1" dirty="0">
                <a:solidFill>
                  <a:schemeClr val="bg1"/>
                </a:solidFill>
                <a:effectLst>
                  <a:outerShdw blurRad="38100" dist="38100" dir="2700000" algn="tl">
                    <a:srgbClr val="000000"/>
                  </a:outerShdw>
                </a:effectLst>
                <a:latin typeface="Arial" charset="0"/>
              </a:rPr>
              <a:t>12</a:t>
            </a:r>
            <a:endParaRPr lang="en-US" sz="4800" b="1" dirty="0">
              <a:solidFill>
                <a:schemeClr val="bg1"/>
              </a:solidFill>
              <a:effectLst>
                <a:outerShdw blurRad="38100" dist="38100" dir="2700000" algn="tl">
                  <a:srgbClr val="000000"/>
                </a:outerShdw>
              </a:effectLst>
              <a:latin typeface="Arial" charset="0"/>
            </a:endParaRPr>
          </a:p>
        </p:txBody>
      </p:sp>
      <p:sp>
        <p:nvSpPr>
          <p:cNvPr id="18436"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Дроби</a:t>
            </a:r>
            <a:endParaRPr lang="en-US" sz="4000" b="1">
              <a:solidFill>
                <a:srgbClr val="FFCC00"/>
              </a:solidFill>
              <a:effectLst>
                <a:outerShdw blurRad="38100" dist="38100" dir="2700000" algn="tl">
                  <a:srgbClr val="C0C0C0"/>
                </a:outerShdw>
              </a:effectLst>
              <a:latin typeface="Arial" charset="0"/>
            </a:endParaRPr>
          </a:p>
          <a:p>
            <a:pPr algn="ctr" eaLnBrk="1" hangingPunct="1">
              <a:defRPr/>
            </a:pPr>
            <a:r>
              <a:rPr lang="en-US" sz="3200">
                <a:solidFill>
                  <a:srgbClr val="FFCC00"/>
                </a:solidFill>
                <a:latin typeface="Impact" pitchFamily="34" charset="0"/>
              </a:rPr>
              <a:t>500</a:t>
            </a:r>
          </a:p>
        </p:txBody>
      </p:sp>
      <p:sp>
        <p:nvSpPr>
          <p:cNvPr id="18437"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39287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Вычислите:</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2,73+12,6+3,27+0,4</a:t>
            </a:r>
            <a:endParaRPr lang="en-US" sz="4000" b="1" dirty="0">
              <a:solidFill>
                <a:schemeClr val="bg1"/>
              </a:solidFill>
              <a:effectLst>
                <a:outerShdw blurRad="38100" dist="38100" dir="2700000" algn="tl">
                  <a:srgbClr val="000000"/>
                </a:outerShdw>
              </a:effectLst>
              <a:latin typeface="Arial" charset="0"/>
            </a:endParaRPr>
          </a:p>
        </p:txBody>
      </p:sp>
      <p:sp>
        <p:nvSpPr>
          <p:cNvPr id="3081" name="Rectangle 9"/>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a:solidFill>
                  <a:schemeClr val="bg1"/>
                </a:solidFill>
                <a:effectLst>
                  <a:outerShdw blurRad="38100" dist="38100" dir="2700000" algn="tl">
                    <a:srgbClr val="000000"/>
                  </a:outerShdw>
                </a:effectLst>
                <a:latin typeface="Arial" charset="0"/>
              </a:rPr>
              <a:t>19</a:t>
            </a:r>
            <a:endParaRPr lang="en-US" sz="7200" b="1">
              <a:solidFill>
                <a:schemeClr val="bg1"/>
              </a:solidFill>
              <a:effectLst>
                <a:outerShdw blurRad="38100" dist="38100" dir="2700000" algn="tl">
                  <a:srgbClr val="000000"/>
                </a:outerShdw>
              </a:effectLst>
              <a:latin typeface="Arial" charset="0"/>
            </a:endParaRPr>
          </a:p>
        </p:txBody>
      </p:sp>
      <p:sp>
        <p:nvSpPr>
          <p:cNvPr id="3082" name="Rectangle 10"/>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Сложение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вычитание</a:t>
            </a:r>
          </a:p>
          <a:p>
            <a:pPr algn="ctr" eaLnBrk="1" hangingPunct="1">
              <a:defRPr/>
            </a:pPr>
            <a:r>
              <a:rPr lang="en-US" sz="3200">
                <a:solidFill>
                  <a:srgbClr val="FFCC00"/>
                </a:solidFill>
                <a:latin typeface="Impact" pitchFamily="34" charset="0"/>
              </a:rPr>
              <a:t> 100</a:t>
            </a:r>
          </a:p>
        </p:txBody>
      </p:sp>
      <p:sp>
        <p:nvSpPr>
          <p:cNvPr id="3083" name="AutoShape 11">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20082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animBg="1"/>
      <p:bldP spid="30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603 ∙ 7 + 603 ∙ 93</a:t>
            </a:r>
            <a:endParaRPr lang="en-US" sz="4000" b="1" dirty="0">
              <a:solidFill>
                <a:schemeClr val="bg1"/>
              </a:solidFill>
              <a:effectLst>
                <a:outerShdw blurRad="38100" dist="38100" dir="2700000" algn="tl">
                  <a:srgbClr val="000000"/>
                </a:outerShdw>
              </a:effectLst>
              <a:latin typeface="Arial" charset="0"/>
            </a:endParaRPr>
          </a:p>
        </p:txBody>
      </p:sp>
      <p:sp>
        <p:nvSpPr>
          <p:cNvPr id="717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5400" b="1" dirty="0">
                <a:solidFill>
                  <a:schemeClr val="bg1"/>
                </a:solidFill>
                <a:effectLst>
                  <a:outerShdw blurRad="38100" dist="38100" dir="2700000" algn="tl">
                    <a:srgbClr val="000000"/>
                  </a:outerShdw>
                </a:effectLst>
                <a:latin typeface="Arial" charset="0"/>
              </a:rPr>
              <a:t>60300</a:t>
            </a:r>
            <a:endParaRPr lang="en-US" sz="5400" b="1" dirty="0">
              <a:solidFill>
                <a:schemeClr val="bg1"/>
              </a:solidFill>
              <a:effectLst>
                <a:outerShdw blurRad="38100" dist="38100" dir="2700000" algn="tl">
                  <a:srgbClr val="000000"/>
                </a:outerShdw>
              </a:effectLst>
              <a:latin typeface="Arial" charset="0"/>
            </a:endParaRPr>
          </a:p>
        </p:txBody>
      </p:sp>
      <p:sp>
        <p:nvSpPr>
          <p:cNvPr id="717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Сложение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вычитание</a:t>
            </a:r>
            <a:r>
              <a:rPr lang="ru-RU">
                <a:latin typeface="Arial" charset="0"/>
              </a:rPr>
              <a:t> </a:t>
            </a:r>
          </a:p>
          <a:p>
            <a:pPr algn="ctr" eaLnBrk="1" hangingPunct="1">
              <a:defRPr/>
            </a:pPr>
            <a:r>
              <a:rPr lang="en-US" sz="3200">
                <a:solidFill>
                  <a:srgbClr val="FFCC00"/>
                </a:solidFill>
                <a:latin typeface="Impact" pitchFamily="34" charset="0"/>
              </a:rPr>
              <a:t>200</a:t>
            </a:r>
          </a:p>
        </p:txBody>
      </p:sp>
      <p:sp>
        <p:nvSpPr>
          <p:cNvPr id="7173"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4013328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600+670+610+610+610+600</a:t>
            </a:r>
            <a:endParaRPr lang="en-US" sz="4000" b="1" dirty="0">
              <a:solidFill>
                <a:schemeClr val="bg1"/>
              </a:solidFill>
              <a:effectLst>
                <a:outerShdw blurRad="38100" dist="38100" dir="2700000" algn="tl">
                  <a:srgbClr val="000000"/>
                </a:outerShdw>
              </a:effectLst>
              <a:latin typeface="Arial" charset="0"/>
            </a:endParaRPr>
          </a:p>
        </p:txBody>
      </p:sp>
      <p:sp>
        <p:nvSpPr>
          <p:cNvPr id="11267"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3700</a:t>
            </a:r>
            <a:endParaRPr lang="en-US" sz="7200" b="1" dirty="0">
              <a:solidFill>
                <a:schemeClr val="bg1"/>
              </a:solidFill>
              <a:effectLst>
                <a:outerShdw blurRad="38100" dist="38100" dir="2700000" algn="tl">
                  <a:srgbClr val="000000"/>
                </a:outerShdw>
              </a:effectLst>
              <a:latin typeface="Arial" charset="0"/>
            </a:endParaRPr>
          </a:p>
        </p:txBody>
      </p:sp>
      <p:sp>
        <p:nvSpPr>
          <p:cNvPr id="11268"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400" b="1">
                <a:solidFill>
                  <a:srgbClr val="FFCC00"/>
                </a:solidFill>
                <a:effectLst>
                  <a:outerShdw blurRad="38100" dist="38100" dir="2700000" algn="tl">
                    <a:srgbClr val="C0C0C0"/>
                  </a:outerShdw>
                </a:effectLst>
                <a:latin typeface="Arial" charset="0"/>
              </a:rPr>
              <a:t>Сложение </a:t>
            </a:r>
          </a:p>
          <a:p>
            <a:pPr algn="ctr" eaLnBrk="1" hangingPunct="1">
              <a:defRPr/>
            </a:pPr>
            <a:r>
              <a:rPr lang="ru-RU" sz="4400" b="1">
                <a:solidFill>
                  <a:srgbClr val="FFCC00"/>
                </a:solidFill>
                <a:effectLst>
                  <a:outerShdw blurRad="38100" dist="38100" dir="2700000" algn="tl">
                    <a:srgbClr val="C0C0C0"/>
                  </a:outerShdw>
                </a:effectLst>
                <a:latin typeface="Arial" charset="0"/>
              </a:rPr>
              <a:t>и вычитание</a:t>
            </a:r>
          </a:p>
          <a:p>
            <a:pPr algn="ctr" eaLnBrk="1" hangingPunct="1">
              <a:defRPr/>
            </a:pPr>
            <a:r>
              <a:rPr lang="ru-RU">
                <a:latin typeface="Arial" charset="0"/>
              </a:rPr>
              <a:t> </a:t>
            </a:r>
            <a:r>
              <a:rPr lang="en-US" sz="3200">
                <a:solidFill>
                  <a:srgbClr val="FFCC00"/>
                </a:solidFill>
                <a:latin typeface="Impact" pitchFamily="34" charset="0"/>
              </a:rPr>
              <a:t>300</a:t>
            </a:r>
          </a:p>
        </p:txBody>
      </p:sp>
      <p:sp>
        <p:nvSpPr>
          <p:cNvPr id="11269"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67053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Найдите значение выражения:</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67,4 + 49,63 </a:t>
            </a:r>
            <a:r>
              <a:rPr lang="en-US" sz="4000" b="1" dirty="0">
                <a:solidFill>
                  <a:schemeClr val="bg1"/>
                </a:solidFill>
                <a:effectLst>
                  <a:outerShdw blurRad="38100" dist="38100" dir="2700000" algn="tl">
                    <a:srgbClr val="000000"/>
                  </a:outerShdw>
                </a:effectLst>
                <a:latin typeface="Arial" charset="0"/>
              </a:rPr>
              <a:t>–</a:t>
            </a:r>
            <a:r>
              <a:rPr lang="ru-RU" sz="4000" b="1">
                <a:solidFill>
                  <a:schemeClr val="bg1"/>
                </a:solidFill>
                <a:effectLst>
                  <a:outerShdw blurRad="38100" dist="38100" dir="2700000" algn="tl">
                    <a:srgbClr val="000000"/>
                  </a:outerShdw>
                </a:effectLst>
                <a:latin typeface="Arial" charset="0"/>
              </a:rPr>
              <a:t> 4,63 </a:t>
            </a:r>
            <a:r>
              <a:rPr lang="ru-RU" sz="4000" b="1" dirty="0">
                <a:solidFill>
                  <a:schemeClr val="bg1"/>
                </a:solidFill>
                <a:effectLst>
                  <a:outerShdw blurRad="38100" dist="38100" dir="2700000" algn="tl">
                    <a:srgbClr val="000000"/>
                  </a:outerShdw>
                </a:effectLst>
                <a:latin typeface="Arial" charset="0"/>
              </a:rPr>
              <a:t>– 2,4</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endParaRPr lang="en-US" sz="3200" b="1" dirty="0">
              <a:solidFill>
                <a:schemeClr val="bg1"/>
              </a:solidFill>
              <a:effectLst>
                <a:outerShdw blurRad="38100" dist="38100" dir="2700000" algn="tl">
                  <a:srgbClr val="000000"/>
                </a:outerShdw>
              </a:effectLst>
              <a:latin typeface="Arial" charset="0"/>
            </a:endParaRPr>
          </a:p>
        </p:txBody>
      </p:sp>
      <p:sp>
        <p:nvSpPr>
          <p:cNvPr id="1229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110</a:t>
            </a:r>
            <a:endParaRPr lang="en-US" sz="7200" b="1" dirty="0">
              <a:solidFill>
                <a:schemeClr val="bg1"/>
              </a:solidFill>
              <a:effectLst>
                <a:outerShdw blurRad="38100" dist="38100" dir="2700000" algn="tl">
                  <a:srgbClr val="000000"/>
                </a:outerShdw>
              </a:effectLst>
              <a:latin typeface="Arial" charset="0"/>
            </a:endParaRPr>
          </a:p>
        </p:txBody>
      </p:sp>
      <p:sp>
        <p:nvSpPr>
          <p:cNvPr id="1229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Сложение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вычитание</a:t>
            </a:r>
            <a:r>
              <a:rPr lang="ru-RU">
                <a:latin typeface="Arial" charset="0"/>
              </a:rPr>
              <a:t> </a:t>
            </a:r>
          </a:p>
          <a:p>
            <a:pPr algn="ctr" eaLnBrk="1" hangingPunct="1">
              <a:defRPr/>
            </a:pPr>
            <a:r>
              <a:rPr lang="en-US" sz="3200">
                <a:solidFill>
                  <a:srgbClr val="FFCC00"/>
                </a:solidFill>
                <a:latin typeface="Impact" pitchFamily="34" charset="0"/>
              </a:rPr>
              <a:t>400</a:t>
            </a:r>
          </a:p>
        </p:txBody>
      </p:sp>
      <p:sp>
        <p:nvSpPr>
          <p:cNvPr id="12293"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0715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r>
              <a:rPr lang="ru-RU" sz="3200" b="1" dirty="0">
                <a:solidFill>
                  <a:schemeClr val="bg1"/>
                </a:solidFill>
                <a:effectLst>
                  <a:outerShdw blurRad="38100" dist="38100" dir="2700000" algn="tl">
                    <a:srgbClr val="000000"/>
                  </a:outerShdw>
                </a:effectLst>
                <a:latin typeface="Arial" charset="0"/>
              </a:rPr>
              <a:t>Чему равна сумма чисел :</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eaLnBrk="1" hangingPunct="1">
              <a:defRPr/>
            </a:pP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1</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1</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3</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2</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1</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3</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7</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4</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9</a:t>
            </a:r>
            <a:r>
              <a:rPr lang="ru-RU" sz="3200" b="1" dirty="0">
                <a:solidFill>
                  <a:schemeClr val="bg1"/>
                </a:solidFill>
                <a:effectLst>
                  <a:outerShdw blurRad="38100" dist="38100" dir="2700000" algn="tl">
                    <a:srgbClr val="000000"/>
                  </a:outerShdw>
                </a:effectLst>
                <a:latin typeface="Arial" charset="0"/>
              </a:rPr>
              <a:t>    </a:t>
            </a:r>
            <a:r>
              <a:rPr lang="ru-RU" sz="3200" b="1" u="sng" dirty="0">
                <a:solidFill>
                  <a:schemeClr val="bg1"/>
                </a:solidFill>
                <a:effectLst>
                  <a:outerShdw blurRad="38100" dist="38100" dir="2700000" algn="tl">
                    <a:srgbClr val="000000"/>
                  </a:outerShdw>
                </a:effectLst>
                <a:latin typeface="Arial" charset="0"/>
              </a:rPr>
              <a:t>10 </a:t>
            </a:r>
          </a:p>
          <a:p>
            <a:pPr eaLnBrk="1" hangingPunct="1">
              <a:defRPr/>
            </a:pPr>
            <a:r>
              <a:rPr lang="ru-RU" sz="3200" b="1" dirty="0">
                <a:solidFill>
                  <a:schemeClr val="bg1"/>
                </a:solidFill>
                <a:effectLst>
                  <a:outerShdw blurRad="38100" dist="38100" dir="2700000" algn="tl">
                    <a:srgbClr val="000000"/>
                  </a:outerShdw>
                </a:effectLst>
                <a:latin typeface="Arial" charset="0"/>
              </a:rPr>
              <a:t>    10    5    10    5    2   5   10    5   10   10</a:t>
            </a:r>
          </a:p>
          <a:p>
            <a:pPr algn="ctr" eaLnBrk="1" hangingPunct="1">
              <a:defRPr/>
            </a:pPr>
            <a:endParaRPr lang="en-US" sz="3200" b="1" u="sng" dirty="0">
              <a:solidFill>
                <a:schemeClr val="bg1"/>
              </a:solidFill>
              <a:effectLst>
                <a:outerShdw blurRad="38100" dist="38100" dir="2700000" algn="tl">
                  <a:srgbClr val="000000"/>
                </a:outerShdw>
              </a:effectLst>
              <a:latin typeface="Arial" charset="0"/>
            </a:endParaRPr>
          </a:p>
          <a:p>
            <a:pPr algn="ctr" eaLnBrk="1" hangingPunct="1">
              <a:defRPr/>
            </a:pPr>
            <a:endParaRPr lang="en-US" sz="3200" b="1" dirty="0">
              <a:solidFill>
                <a:schemeClr val="bg1"/>
              </a:solidFill>
              <a:effectLst>
                <a:outerShdw blurRad="38100" dist="38100" dir="2700000" algn="tl">
                  <a:srgbClr val="000000"/>
                </a:outerShdw>
              </a:effectLst>
              <a:latin typeface="Arial" charset="0"/>
            </a:endParaRPr>
          </a:p>
        </p:txBody>
      </p:sp>
      <p:sp>
        <p:nvSpPr>
          <p:cNvPr id="13315"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a:solidFill>
                  <a:schemeClr val="bg1"/>
                </a:solidFill>
                <a:effectLst>
                  <a:outerShdw blurRad="38100" dist="38100" dir="2700000" algn="tl">
                    <a:srgbClr val="000000"/>
                  </a:outerShdw>
                </a:effectLst>
                <a:latin typeface="Arial" charset="0"/>
              </a:rPr>
              <a:t>5,5</a:t>
            </a:r>
            <a:endParaRPr lang="en-US" sz="7200" b="1">
              <a:solidFill>
                <a:schemeClr val="bg1"/>
              </a:solidFill>
              <a:effectLst>
                <a:outerShdw blurRad="38100" dist="38100" dir="2700000" algn="tl">
                  <a:srgbClr val="000000"/>
                </a:outerShdw>
              </a:effectLst>
              <a:latin typeface="Arial" charset="0"/>
            </a:endParaRPr>
          </a:p>
        </p:txBody>
      </p:sp>
      <p:sp>
        <p:nvSpPr>
          <p:cNvPr id="13316"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Сложение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вычитание</a:t>
            </a:r>
            <a:r>
              <a:rPr lang="ru-RU">
                <a:latin typeface="Arial" charset="0"/>
              </a:rPr>
              <a:t> </a:t>
            </a:r>
          </a:p>
          <a:p>
            <a:pPr algn="ctr" eaLnBrk="1" hangingPunct="1">
              <a:defRPr/>
            </a:pPr>
            <a:r>
              <a:rPr lang="en-US" sz="3200">
                <a:solidFill>
                  <a:srgbClr val="FFCC00"/>
                </a:solidFill>
                <a:latin typeface="Impact" pitchFamily="34" charset="0"/>
              </a:rPr>
              <a:t>500</a:t>
            </a:r>
          </a:p>
        </p:txBody>
      </p:sp>
      <p:sp>
        <p:nvSpPr>
          <p:cNvPr id="13317"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998636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Выполните действия:</a:t>
            </a:r>
          </a:p>
          <a:p>
            <a:pPr algn="ctr" eaLnBrk="1" hangingPunct="1">
              <a:defRPr/>
            </a:pPr>
            <a:endParaRPr lang="ru-RU" sz="8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13,7 ∙ 100          6,05 : 10 </a:t>
            </a:r>
          </a:p>
          <a:p>
            <a:pPr algn="ctr" eaLnBrk="1" hangingPunct="1">
              <a:defRPr/>
            </a:pPr>
            <a:r>
              <a:rPr lang="ru-RU" sz="800" b="1" dirty="0">
                <a:solidFill>
                  <a:schemeClr val="bg1"/>
                </a:solidFill>
                <a:effectLst>
                  <a:outerShdw blurRad="38100" dist="38100" dir="2700000" algn="tl">
                    <a:srgbClr val="000000"/>
                  </a:outerShdw>
                </a:effectLst>
                <a:latin typeface="Arial" charset="0"/>
              </a:rPr>
              <a:t>  </a:t>
            </a:r>
          </a:p>
          <a:p>
            <a:pPr algn="ctr" eaLnBrk="1" hangingPunct="1">
              <a:defRPr/>
            </a:pPr>
            <a:r>
              <a:rPr lang="ru-RU" sz="3200" b="1" dirty="0">
                <a:solidFill>
                  <a:schemeClr val="bg1"/>
                </a:solidFill>
                <a:effectLst>
                  <a:outerShdw blurRad="38100" dist="38100" dir="2700000" algn="tl">
                    <a:srgbClr val="000000"/>
                  </a:outerShdw>
                </a:effectLst>
                <a:latin typeface="Arial" charset="0"/>
              </a:rPr>
              <a:t> 0,0256 : 0,001      73,4 ∙ 0,01</a:t>
            </a:r>
            <a:endParaRPr lang="en-US" sz="3200" b="1" dirty="0">
              <a:solidFill>
                <a:schemeClr val="bg1"/>
              </a:solidFill>
              <a:effectLst>
                <a:outerShdw blurRad="38100" dist="38100" dir="2700000" algn="tl">
                  <a:srgbClr val="000000"/>
                </a:outerShdw>
              </a:effectLst>
              <a:latin typeface="Arial" charset="0"/>
            </a:endParaRPr>
          </a:p>
        </p:txBody>
      </p:sp>
      <p:sp>
        <p:nvSpPr>
          <p:cNvPr id="19459"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marL="514350" indent="-514350" algn="ctr" eaLnBrk="1" hangingPunct="1">
              <a:buAutoNum type="arabicPlain" startAt="1370"/>
              <a:defRPr/>
            </a:pPr>
            <a:r>
              <a:rPr lang="ru-RU" sz="4400" b="1" dirty="0">
                <a:solidFill>
                  <a:schemeClr val="bg1"/>
                </a:solidFill>
                <a:effectLst>
                  <a:outerShdw blurRad="38100" dist="38100" dir="2700000" algn="tl">
                    <a:srgbClr val="000000"/>
                  </a:outerShdw>
                </a:effectLst>
                <a:latin typeface="Arial" charset="0"/>
              </a:rPr>
              <a:t>0         605</a:t>
            </a:r>
          </a:p>
          <a:p>
            <a:pPr algn="ctr" eaLnBrk="1" hangingPunct="1">
              <a:defRPr/>
            </a:pPr>
            <a:endParaRPr lang="ru-RU" sz="2400" b="1" dirty="0">
              <a:solidFill>
                <a:schemeClr val="bg1"/>
              </a:solidFill>
              <a:effectLst>
                <a:outerShdw blurRad="38100" dist="38100" dir="2700000" algn="tl">
                  <a:srgbClr val="000000"/>
                </a:outerShdw>
              </a:effectLst>
              <a:latin typeface="Arial" charset="0"/>
            </a:endParaRPr>
          </a:p>
          <a:p>
            <a:pPr algn="ctr" eaLnBrk="1" hangingPunct="1">
              <a:defRPr/>
            </a:pPr>
            <a:r>
              <a:rPr lang="ru-RU" sz="4400" b="1" dirty="0">
                <a:solidFill>
                  <a:schemeClr val="bg1"/>
                </a:solidFill>
                <a:effectLst>
                  <a:outerShdw blurRad="38100" dist="38100" dir="2700000" algn="tl">
                    <a:srgbClr val="000000"/>
                  </a:outerShdw>
                </a:effectLst>
                <a:latin typeface="Arial" charset="0"/>
              </a:rPr>
              <a:t>     25,6             0,734</a:t>
            </a:r>
            <a:endParaRPr lang="en-US" sz="4400" b="1" dirty="0">
              <a:solidFill>
                <a:schemeClr val="bg1"/>
              </a:solidFill>
              <a:effectLst>
                <a:outerShdw blurRad="38100" dist="38100" dir="2700000" algn="tl">
                  <a:srgbClr val="000000"/>
                </a:outerShdw>
              </a:effectLst>
              <a:latin typeface="Arial" charset="0"/>
            </a:endParaRPr>
          </a:p>
        </p:txBody>
      </p:sp>
      <p:sp>
        <p:nvSpPr>
          <p:cNvPr id="19460" name="Rectangle 4"/>
          <p:cNvSpPr>
            <a:spLocks noChangeArrowheads="1"/>
          </p:cNvSpPr>
          <p:nvPr/>
        </p:nvSpPr>
        <p:spPr bwMode="auto">
          <a:xfrm>
            <a:off x="4440239" y="2790826"/>
            <a:ext cx="3381375" cy="1214238"/>
          </a:xfrm>
          <a:prstGeom prst="rect">
            <a:avLst/>
          </a:prstGeom>
          <a:noFill/>
          <a:ln w="9525">
            <a:noFill/>
            <a:miter lim="800000"/>
            <a:headEnd/>
            <a:tailEnd/>
          </a:ln>
          <a:effectLst/>
        </p:spPr>
        <p:txBody>
          <a:bodyPr wrap="none" anchor="ctr"/>
          <a:lstStyle/>
          <a:p>
            <a:pPr algn="ctr" eaLnBrk="1" hangingPunct="1">
              <a:defRPr/>
            </a:pPr>
            <a:r>
              <a:rPr lang="ru-RU" sz="4000" b="1" dirty="0">
                <a:solidFill>
                  <a:srgbClr val="FFCC00"/>
                </a:solidFill>
                <a:effectLst>
                  <a:outerShdw blurRad="38100" dist="38100" dir="2700000" algn="tl">
                    <a:srgbClr val="C0C0C0"/>
                  </a:outerShdw>
                </a:effectLst>
                <a:latin typeface="Arial" charset="0"/>
              </a:rPr>
              <a:t>Умножение</a:t>
            </a:r>
          </a:p>
          <a:p>
            <a:pPr algn="ctr" eaLnBrk="1" hangingPunct="1">
              <a:defRPr/>
            </a:pPr>
            <a:r>
              <a:rPr lang="ru-RU" sz="4000" b="1" dirty="0">
                <a:solidFill>
                  <a:srgbClr val="FFCC00"/>
                </a:solidFill>
                <a:effectLst>
                  <a:outerShdw blurRad="38100" dist="38100" dir="2700000" algn="tl">
                    <a:srgbClr val="C0C0C0"/>
                  </a:outerShdw>
                </a:effectLst>
                <a:latin typeface="Arial" charset="0"/>
              </a:rPr>
              <a:t>и деление</a:t>
            </a:r>
          </a:p>
          <a:p>
            <a:pPr algn="ctr" eaLnBrk="1" hangingPunct="1">
              <a:defRPr/>
            </a:pPr>
            <a:r>
              <a:rPr lang="ru-RU" sz="3200" dirty="0">
                <a:solidFill>
                  <a:srgbClr val="FFCC00"/>
                </a:solidFill>
                <a:latin typeface="Impact" pitchFamily="34" charset="0"/>
              </a:rPr>
              <a:t> </a:t>
            </a:r>
            <a:r>
              <a:rPr lang="en-US" sz="3200" dirty="0">
                <a:solidFill>
                  <a:srgbClr val="FFCC00"/>
                </a:solidFill>
                <a:latin typeface="Impact" pitchFamily="34" charset="0"/>
              </a:rPr>
              <a:t>100</a:t>
            </a:r>
          </a:p>
        </p:txBody>
      </p:sp>
      <p:sp>
        <p:nvSpPr>
          <p:cNvPr id="19461"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78295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Решите уравнение:</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Х : 11 = 53</a:t>
            </a:r>
            <a:endParaRPr lang="en-US" sz="4000" b="1" dirty="0">
              <a:solidFill>
                <a:schemeClr val="bg1"/>
              </a:solidFill>
              <a:effectLst>
                <a:outerShdw blurRad="38100" dist="38100" dir="2700000" algn="tl">
                  <a:srgbClr val="000000"/>
                </a:outerShdw>
              </a:effectLst>
              <a:latin typeface="Arial" charset="0"/>
            </a:endParaRPr>
          </a:p>
        </p:txBody>
      </p:sp>
      <p:sp>
        <p:nvSpPr>
          <p:cNvPr id="20483"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583</a:t>
            </a:r>
            <a:endParaRPr lang="en-US" sz="7200" b="1" dirty="0">
              <a:solidFill>
                <a:schemeClr val="bg1"/>
              </a:solidFill>
              <a:effectLst>
                <a:outerShdw blurRad="38100" dist="38100" dir="2700000" algn="tl">
                  <a:srgbClr val="000000"/>
                </a:outerShdw>
              </a:effectLst>
              <a:latin typeface="Arial" charset="0"/>
            </a:endParaRPr>
          </a:p>
        </p:txBody>
      </p:sp>
      <p:sp>
        <p:nvSpPr>
          <p:cNvPr id="20484"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Умножение</a:t>
            </a:r>
          </a:p>
          <a:p>
            <a:pPr algn="ctr" eaLnBrk="1" hangingPunct="1">
              <a:defRPr/>
            </a:pPr>
            <a:r>
              <a:rPr lang="ru-RU" sz="4000" b="1">
                <a:solidFill>
                  <a:srgbClr val="FFCC00"/>
                </a:solidFill>
                <a:effectLst>
                  <a:outerShdw blurRad="38100" dist="38100" dir="2700000" algn="tl">
                    <a:srgbClr val="C0C0C0"/>
                  </a:outerShdw>
                </a:effectLst>
                <a:latin typeface="Arial" charset="0"/>
              </a:rPr>
              <a:t>и деление</a:t>
            </a:r>
          </a:p>
          <a:p>
            <a:pPr algn="ctr" eaLnBrk="1" hangingPunct="1">
              <a:defRPr/>
            </a:pPr>
            <a:r>
              <a:rPr lang="en-US" sz="3200">
                <a:solidFill>
                  <a:srgbClr val="FFCC00"/>
                </a:solidFill>
                <a:latin typeface="Impact" pitchFamily="34" charset="0"/>
              </a:rPr>
              <a:t> 200</a:t>
            </a:r>
          </a:p>
        </p:txBody>
      </p:sp>
      <p:sp>
        <p:nvSpPr>
          <p:cNvPr id="20485"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755410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 устно:</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201 ∙ 199</a:t>
            </a:r>
            <a:endParaRPr lang="en-US" sz="4000" b="1" dirty="0">
              <a:solidFill>
                <a:schemeClr val="bg1"/>
              </a:solidFill>
              <a:effectLst>
                <a:outerShdw blurRad="38100" dist="38100" dir="2700000" algn="tl">
                  <a:srgbClr val="000000"/>
                </a:outerShdw>
              </a:effectLst>
              <a:latin typeface="Arial" charset="0"/>
            </a:endParaRPr>
          </a:p>
        </p:txBody>
      </p:sp>
      <p:sp>
        <p:nvSpPr>
          <p:cNvPr id="21507"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39 999</a:t>
            </a:r>
            <a:endParaRPr lang="en-US" sz="7200" b="1" dirty="0">
              <a:solidFill>
                <a:schemeClr val="bg1"/>
              </a:solidFill>
              <a:effectLst>
                <a:outerShdw blurRad="38100" dist="38100" dir="2700000" algn="tl">
                  <a:srgbClr val="000000"/>
                </a:outerShdw>
              </a:effectLst>
              <a:latin typeface="Arial" charset="0"/>
            </a:endParaRPr>
          </a:p>
        </p:txBody>
      </p:sp>
      <p:sp>
        <p:nvSpPr>
          <p:cNvPr id="21508"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Умножение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деление</a:t>
            </a:r>
          </a:p>
          <a:p>
            <a:pPr algn="ctr" eaLnBrk="1" hangingPunct="1">
              <a:defRPr/>
            </a:pPr>
            <a:r>
              <a:rPr lang="ru-RU" sz="4000">
                <a:latin typeface="Arial" charset="0"/>
              </a:rPr>
              <a:t> </a:t>
            </a:r>
            <a:r>
              <a:rPr lang="en-US" sz="3200">
                <a:solidFill>
                  <a:srgbClr val="FFCC00"/>
                </a:solidFill>
                <a:latin typeface="Impact" pitchFamily="34" charset="0"/>
              </a:rPr>
              <a:t>300</a:t>
            </a:r>
          </a:p>
        </p:txBody>
      </p:sp>
      <p:sp>
        <p:nvSpPr>
          <p:cNvPr id="21509"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1058228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9386" y="69926"/>
            <a:ext cx="5791200" cy="547468"/>
          </a:xfrm>
        </p:spPr>
        <p:txBody>
          <a:bodyPr/>
          <a:lstStyle/>
          <a:p>
            <a:r>
              <a:rPr lang="ru-RU" dirty="0"/>
              <a:t>текстовая задача</a:t>
            </a:r>
          </a:p>
        </p:txBody>
      </p:sp>
      <p:sp>
        <p:nvSpPr>
          <p:cNvPr id="6" name="Объект 2">
            <a:extLst>
              <a:ext uri="{FF2B5EF4-FFF2-40B4-BE49-F238E27FC236}">
                <a16:creationId xmlns:a16="http://schemas.microsoft.com/office/drawing/2014/main" id="{8D1CA9C9-03DD-4571-B7DF-C1385C7BAA87}"/>
              </a:ext>
            </a:extLst>
          </p:cNvPr>
          <p:cNvSpPr txBox="1">
            <a:spLocks/>
          </p:cNvSpPr>
          <p:nvPr/>
        </p:nvSpPr>
        <p:spPr>
          <a:xfrm>
            <a:off x="983432" y="546041"/>
            <a:ext cx="10009112" cy="1123963"/>
          </a:xfrm>
          <a:prstGeom prst="rect">
            <a:avLst/>
          </a:prstGeom>
        </p:spPr>
        <p:txBody>
          <a:bodyPr vert="horz" lIns="91440" tIns="45720" rIns="91440" bIns="45720" rtlCol="0">
            <a:normAutofit/>
          </a:bodyPr>
          <a:lst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r>
              <a:rPr lang="ru-RU" sz="2200" dirty="0"/>
              <a:t>Скорость товарного поезда на 45 км/ч, меньше, чем скорого, и на путь в 180 км тратит времени на 2 часа больше, чем скорый. Найдите скорость товарного поезда. Ответ дайте в км/ч.</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7E96F0-8C31-4904-B0A1-518471818E6B}"/>
                  </a:ext>
                </a:extLst>
              </p:cNvPr>
              <p:cNvSpPr txBox="1"/>
              <p:nvPr/>
            </p:nvSpPr>
            <p:spPr>
              <a:xfrm>
                <a:off x="1271463" y="1819250"/>
                <a:ext cx="3024336" cy="8254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800" i="1" smtClean="0">
                              <a:solidFill>
                                <a:srgbClr val="836967"/>
                              </a:solidFill>
                              <a:latin typeface="Cambria Math" panose="02040503050406030204" pitchFamily="18" charset="0"/>
                            </a:rPr>
                          </m:ctrlPr>
                        </m:fPr>
                        <m:num>
                          <m:r>
                            <a:rPr lang="ru-RU" sz="2800" b="0" i="1" smtClean="0">
                              <a:latin typeface="Cambria Math" panose="02040503050406030204" pitchFamily="18" charset="0"/>
                            </a:rPr>
                            <m:t>180</m:t>
                          </m:r>
                        </m:num>
                        <m:den>
                          <m:r>
                            <a:rPr lang="ru-RU" sz="2800" i="1" smtClean="0">
                              <a:latin typeface="Cambria Math" panose="02040503050406030204" pitchFamily="18" charset="0"/>
                            </a:rPr>
                            <m:t>𝑥</m:t>
                          </m:r>
                        </m:den>
                      </m:f>
                      <m:r>
                        <a:rPr lang="ru-RU" sz="2800" i="1" smtClean="0">
                          <a:latin typeface="Cambria Math" panose="02040503050406030204" pitchFamily="18" charset="0"/>
                        </a:rPr>
                        <m:t>−</m:t>
                      </m:r>
                      <m:f>
                        <m:fPr>
                          <m:ctrlPr>
                            <a:rPr lang="ru-RU" sz="2800" i="1" smtClean="0">
                              <a:solidFill>
                                <a:srgbClr val="836967"/>
                              </a:solidFill>
                              <a:latin typeface="Cambria Math" panose="02040503050406030204" pitchFamily="18" charset="0"/>
                            </a:rPr>
                          </m:ctrlPr>
                        </m:fPr>
                        <m:num>
                          <m:r>
                            <a:rPr lang="ru-RU" sz="2800" b="0" i="1" smtClean="0">
                              <a:latin typeface="Cambria Math" panose="02040503050406030204" pitchFamily="18" charset="0"/>
                            </a:rPr>
                            <m:t>180</m:t>
                          </m:r>
                        </m:num>
                        <m:den>
                          <m:r>
                            <a:rPr lang="ru-RU" sz="2800" i="1" smtClean="0">
                              <a:latin typeface="Cambria Math" panose="02040503050406030204" pitchFamily="18" charset="0"/>
                            </a:rPr>
                            <m:t>𝑥</m:t>
                          </m:r>
                          <m:r>
                            <a:rPr lang="ru-RU" sz="2800" i="1" smtClean="0">
                              <a:latin typeface="Cambria Math" panose="02040503050406030204" pitchFamily="18" charset="0"/>
                            </a:rPr>
                            <m:t>+45</m:t>
                          </m:r>
                        </m:den>
                      </m:f>
                      <m:r>
                        <a:rPr lang="ru-RU" sz="2800" i="1" smtClean="0">
                          <a:latin typeface="Cambria Math" panose="02040503050406030204" pitchFamily="18" charset="0"/>
                        </a:rPr>
                        <m:t>=</m:t>
                      </m:r>
                      <m:r>
                        <a:rPr lang="ru-RU" sz="2800" b="0" i="1" smtClean="0">
                          <a:latin typeface="Cambria Math" panose="02040503050406030204" pitchFamily="18" charset="0"/>
                        </a:rPr>
                        <m:t>2</m:t>
                      </m:r>
                    </m:oMath>
                  </m:oMathPara>
                </a14:m>
                <a:endParaRPr lang="ru-RU" sz="2800" dirty="0"/>
              </a:p>
            </p:txBody>
          </p:sp>
        </mc:Choice>
        <mc:Fallback xmlns="">
          <p:sp>
            <p:nvSpPr>
              <p:cNvPr id="3" name="TextBox 2">
                <a:extLst>
                  <a:ext uri="{FF2B5EF4-FFF2-40B4-BE49-F238E27FC236}">
                    <a16:creationId xmlns:a16="http://schemas.microsoft.com/office/drawing/2014/main" id="{9E7E96F0-8C31-4904-B0A1-518471818E6B}"/>
                  </a:ext>
                </a:extLst>
              </p:cNvPr>
              <p:cNvSpPr txBox="1">
                <a:spLocks noRot="1" noChangeAspect="1" noMove="1" noResize="1" noEditPoints="1" noAdjustHandles="1" noChangeArrowheads="1" noChangeShapeType="1" noTextEdit="1"/>
              </p:cNvSpPr>
              <p:nvPr/>
            </p:nvSpPr>
            <p:spPr>
              <a:xfrm>
                <a:off x="1271463" y="1819250"/>
                <a:ext cx="3024336" cy="825419"/>
              </a:xfrm>
              <a:prstGeom prst="rect">
                <a:avLst/>
              </a:prstGeom>
              <a:blipFill>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B581F83-36CE-4589-BC79-C6A71CB54504}"/>
                  </a:ext>
                </a:extLst>
              </p:cNvPr>
              <p:cNvSpPr txBox="1"/>
              <p:nvPr/>
            </p:nvSpPr>
            <p:spPr>
              <a:xfrm>
                <a:off x="4888072" y="2016515"/>
                <a:ext cx="4427238" cy="430887"/>
              </a:xfrm>
              <a:prstGeom prst="rect">
                <a:avLst/>
              </a:prstGeom>
              <a:noFill/>
            </p:spPr>
            <p:txBody>
              <a:bodyPr wrap="none" lIns="0" tIns="0" rIns="0" bIns="0" rtlCol="0">
                <a:spAutoFit/>
              </a:bodyPr>
              <a:lstStyle/>
              <a:p>
                <a14:m>
                  <m:oMath xmlns:m="http://schemas.openxmlformats.org/officeDocument/2006/math">
                    <m:r>
                      <a:rPr lang="ru-RU" sz="2800" i="1" smtClean="0">
                        <a:latin typeface="Cambria Math" panose="02040503050406030204" pitchFamily="18" charset="0"/>
                      </a:rPr>
                      <m:t>𝑥</m:t>
                    </m:r>
                    <m:r>
                      <a:rPr lang="ru-RU" sz="2800" i="1" smtClean="0">
                        <a:latin typeface="Cambria Math" panose="02040503050406030204" pitchFamily="18" charset="0"/>
                      </a:rPr>
                      <m:t>≠0         </m:t>
                    </m:r>
                    <m:r>
                      <a:rPr lang="ru-RU" sz="2800" i="1" smtClean="0">
                        <a:latin typeface="Cambria Math" panose="02040503050406030204" pitchFamily="18" charset="0"/>
                      </a:rPr>
                      <m:t>𝑥</m:t>
                    </m:r>
                    <m:r>
                      <a:rPr lang="ru-RU" sz="2800" i="1" smtClean="0">
                        <a:latin typeface="Cambria Math" panose="02040503050406030204" pitchFamily="18" charset="0"/>
                      </a:rPr>
                      <m:t>≠−45</m:t>
                    </m:r>
                  </m:oMath>
                </a14:m>
                <a:r>
                  <a:rPr lang="ru-RU" sz="2800" dirty="0"/>
                  <a:t> </a:t>
                </a:r>
                <a14:m>
                  <m:oMath xmlns:m="http://schemas.openxmlformats.org/officeDocument/2006/math">
                    <m:r>
                      <a:rPr lang="ru-RU" sz="2800" b="0" i="0" smtClean="0">
                        <a:solidFill>
                          <a:srgbClr val="000000"/>
                        </a:solidFill>
                        <a:latin typeface="Cambria Math" panose="02040503050406030204" pitchFamily="18" charset="0"/>
                      </a:rPr>
                      <m:t>       </m:t>
                    </m:r>
                    <m:r>
                      <a:rPr lang="ru-RU" sz="2800" i="1">
                        <a:solidFill>
                          <a:srgbClr val="000000"/>
                        </a:solidFill>
                        <a:latin typeface="Cambria Math" panose="02040503050406030204" pitchFamily="18" charset="0"/>
                      </a:rPr>
                      <m:t>𝑥</m:t>
                    </m:r>
                    <m:r>
                      <a:rPr lang="en-US" sz="2800" b="0" i="1" smtClean="0">
                        <a:solidFill>
                          <a:srgbClr val="000000"/>
                        </a:solidFill>
                        <a:latin typeface="Cambria Math" panose="02040503050406030204" pitchFamily="18" charset="0"/>
                      </a:rPr>
                      <m:t>&gt;0</m:t>
                    </m:r>
                  </m:oMath>
                </a14:m>
                <a:endParaRPr lang="ru-RU" sz="2800" dirty="0"/>
              </a:p>
            </p:txBody>
          </p:sp>
        </mc:Choice>
        <mc:Fallback xmlns="">
          <p:sp>
            <p:nvSpPr>
              <p:cNvPr id="7" name="TextBox 6">
                <a:extLst>
                  <a:ext uri="{FF2B5EF4-FFF2-40B4-BE49-F238E27FC236}">
                    <a16:creationId xmlns:a16="http://schemas.microsoft.com/office/drawing/2014/main" xmlns:a14="http://schemas.microsoft.com/office/drawing/2010/main" xmlns="" id="{9B581F83-36CE-4589-BC79-C6A71CB54504}"/>
                  </a:ext>
                </a:extLst>
              </p:cNvPr>
              <p:cNvSpPr txBox="1">
                <a:spLocks noRot="1" noChangeAspect="1" noMove="1" noResize="1" noEditPoints="1" noAdjustHandles="1" noChangeArrowheads="1" noChangeShapeType="1" noTextEdit="1"/>
              </p:cNvSpPr>
              <p:nvPr/>
            </p:nvSpPr>
            <p:spPr>
              <a:xfrm>
                <a:off x="4888072" y="2016515"/>
                <a:ext cx="4427238" cy="430887"/>
              </a:xfrm>
              <a:prstGeom prst="rect">
                <a:avLst/>
              </a:prstGeom>
              <a:blipFill rotWithShape="0">
                <a:blip r:embed="rId3"/>
                <a:stretch>
                  <a:fillRect/>
                </a:stretch>
              </a:blipFill>
            </p:spPr>
            <p:txBody>
              <a:bodyPr/>
              <a:lstStyle/>
              <a:p>
                <a:r>
                  <a:rPr lang="ru-RU">
                    <a:noFill/>
                  </a:rPr>
                  <a:t> </a:t>
                </a:r>
              </a:p>
            </p:txBody>
          </p:sp>
        </mc:Fallback>
      </mc:AlternateContent>
      <p:sp>
        <p:nvSpPr>
          <p:cNvPr id="8" name="TextBox 7">
            <a:extLst>
              <a:ext uri="{FF2B5EF4-FFF2-40B4-BE49-F238E27FC236}">
                <a16:creationId xmlns:a16="http://schemas.microsoft.com/office/drawing/2014/main" id="{42D6562C-160D-49CE-B09A-0DF72007E55F}"/>
              </a:ext>
            </a:extLst>
          </p:cNvPr>
          <p:cNvSpPr txBox="1"/>
          <p:nvPr/>
        </p:nvSpPr>
        <p:spPr>
          <a:xfrm>
            <a:off x="1296660" y="2802795"/>
            <a:ext cx="5654123" cy="3939540"/>
          </a:xfrm>
          <a:prstGeom prst="rect">
            <a:avLst/>
          </a:prstGeom>
          <a:noFill/>
        </p:spPr>
        <p:txBody>
          <a:bodyPr wrap="square" lIns="0" tIns="0" rIns="0" bIns="0" rtlCol="0">
            <a:spAutoFit/>
          </a:bodyPr>
          <a:lstStyle/>
          <a:p>
            <a:r>
              <a:rPr lang="ru-RU" sz="2400" dirty="0"/>
              <a:t>180 (х+45) – 180х – 2х</a:t>
            </a:r>
            <a:r>
              <a:rPr lang="ru-RU" sz="2400" baseline="30000" dirty="0"/>
              <a:t>2 </a:t>
            </a:r>
            <a:r>
              <a:rPr lang="ru-RU" sz="2400" dirty="0"/>
              <a:t>– 2∙45 ∙х = 0</a:t>
            </a:r>
          </a:p>
          <a:p>
            <a:endParaRPr lang="ru-RU" sz="2400" dirty="0"/>
          </a:p>
          <a:p>
            <a:r>
              <a:rPr kumimoji="0" lang="ru-RU" sz="2400" b="0" i="0" u="none" strike="noStrike" kern="1200" cap="none" spc="0" normalizeH="0" baseline="0" noProof="0" dirty="0">
                <a:ln>
                  <a:noFill/>
                </a:ln>
                <a:solidFill>
                  <a:srgbClr val="000000"/>
                </a:solidFill>
                <a:effectLst/>
                <a:uLnTx/>
                <a:uFillTx/>
                <a:latin typeface="Arial"/>
                <a:ea typeface="+mn-ea"/>
                <a:cs typeface="+mn-cs"/>
              </a:rPr>
              <a:t>2х</a:t>
            </a:r>
            <a:r>
              <a:rPr kumimoji="0" lang="ru-RU" sz="2400" b="0" i="0" u="none" strike="noStrike" kern="1200" cap="none" spc="0" normalizeH="0" baseline="30000" noProof="0" dirty="0">
                <a:ln>
                  <a:noFill/>
                </a:ln>
                <a:solidFill>
                  <a:srgbClr val="000000"/>
                </a:solidFill>
                <a:effectLst/>
                <a:uLnTx/>
                <a:uFillTx/>
                <a:latin typeface="Arial"/>
                <a:ea typeface="+mn-ea"/>
                <a:cs typeface="+mn-cs"/>
              </a:rPr>
              <a:t>2 </a:t>
            </a:r>
            <a:r>
              <a:rPr lang="ru-RU" sz="2400" dirty="0">
                <a:solidFill>
                  <a:srgbClr val="000000"/>
                </a:solidFill>
                <a:latin typeface="Arial"/>
              </a:rPr>
              <a:t>+</a:t>
            </a:r>
            <a:r>
              <a:rPr kumimoji="0" lang="ru-RU" sz="2400" b="0" i="0" u="none" strike="noStrike" kern="1200" cap="none" spc="0" normalizeH="0" baseline="0" noProof="0" dirty="0">
                <a:ln>
                  <a:noFill/>
                </a:ln>
                <a:solidFill>
                  <a:srgbClr val="000000"/>
                </a:solidFill>
                <a:effectLst/>
                <a:uLnTx/>
                <a:uFillTx/>
                <a:latin typeface="Arial"/>
                <a:ea typeface="+mn-ea"/>
                <a:cs typeface="+mn-cs"/>
              </a:rPr>
              <a:t> 90х – </a:t>
            </a:r>
            <a:r>
              <a:rPr kumimoji="0" lang="ru-RU" sz="2400" b="0" i="0" u="none" strike="noStrike" kern="1200" cap="none" spc="0" normalizeH="0" baseline="0" noProof="0" dirty="0">
                <a:ln>
                  <a:noFill/>
                </a:ln>
                <a:solidFill>
                  <a:srgbClr val="C00000"/>
                </a:solidFill>
                <a:effectLst/>
                <a:uLnTx/>
                <a:uFillTx/>
                <a:latin typeface="Arial"/>
                <a:ea typeface="+mn-ea"/>
                <a:cs typeface="+mn-cs"/>
              </a:rPr>
              <a:t>180∙45</a:t>
            </a:r>
            <a:r>
              <a:rPr kumimoji="0" lang="ru-RU" sz="2400" b="0" i="0" u="none" strike="noStrike" kern="1200" cap="none" spc="0" normalizeH="0" baseline="0" noProof="0" dirty="0">
                <a:ln>
                  <a:noFill/>
                </a:ln>
                <a:solidFill>
                  <a:srgbClr val="000000"/>
                </a:solidFill>
                <a:effectLst/>
                <a:uLnTx/>
                <a:uFillTx/>
                <a:latin typeface="Arial"/>
                <a:ea typeface="+mn-ea"/>
                <a:cs typeface="+mn-cs"/>
              </a:rPr>
              <a:t> = 0</a:t>
            </a:r>
          </a:p>
          <a:p>
            <a:endParaRPr kumimoji="0" lang="ru-RU" sz="2400" b="0" i="0" u="none" strike="noStrike" kern="1200" cap="none" spc="0" normalizeH="0" baseline="0" noProof="0" dirty="0">
              <a:ln>
                <a:noFill/>
              </a:ln>
              <a:solidFill>
                <a:srgbClr val="000000"/>
              </a:solidFill>
              <a:effectLst/>
              <a:uLnTx/>
              <a:uFillTx/>
              <a:latin typeface="Arial"/>
              <a:ea typeface="+mn-ea"/>
              <a:cs typeface="+mn-cs"/>
            </a:endParaRPr>
          </a:p>
          <a:p>
            <a:r>
              <a:rPr lang="ru-RU" sz="2400" dirty="0">
                <a:solidFill>
                  <a:srgbClr val="000000"/>
                </a:solidFill>
              </a:rPr>
              <a:t>х</a:t>
            </a:r>
            <a:r>
              <a:rPr lang="ru-RU" sz="2400" baseline="30000" dirty="0">
                <a:solidFill>
                  <a:srgbClr val="000000"/>
                </a:solidFill>
              </a:rPr>
              <a:t>2</a:t>
            </a:r>
            <a:r>
              <a:rPr lang="ru-RU" sz="2400" dirty="0">
                <a:solidFill>
                  <a:srgbClr val="000000"/>
                </a:solidFill>
              </a:rPr>
              <a:t> + 45х – 90∙45 = 0</a:t>
            </a:r>
          </a:p>
          <a:p>
            <a:endParaRPr lang="ru-RU" sz="2400" dirty="0">
              <a:solidFill>
                <a:srgbClr val="000000"/>
              </a:solidFill>
              <a:latin typeface="Arial"/>
            </a:endParaRPr>
          </a:p>
          <a:p>
            <a:r>
              <a:rPr lang="en-US" sz="2400" dirty="0">
                <a:solidFill>
                  <a:srgbClr val="000000"/>
                </a:solidFill>
                <a:latin typeface="Arial"/>
              </a:rPr>
              <a:t>D = </a:t>
            </a:r>
            <a:r>
              <a:rPr lang="ru-RU" sz="2400" dirty="0">
                <a:solidFill>
                  <a:srgbClr val="C00000"/>
                </a:solidFill>
                <a:latin typeface="Arial"/>
              </a:rPr>
              <a:t>45</a:t>
            </a:r>
            <a:r>
              <a:rPr lang="en-US" sz="2400" baseline="30000" dirty="0">
                <a:solidFill>
                  <a:srgbClr val="C00000"/>
                </a:solidFill>
                <a:latin typeface="Arial"/>
              </a:rPr>
              <a:t>2</a:t>
            </a:r>
            <a:r>
              <a:rPr lang="en-US" sz="2400" dirty="0">
                <a:solidFill>
                  <a:srgbClr val="C00000"/>
                </a:solidFill>
                <a:latin typeface="Arial"/>
              </a:rPr>
              <a:t> + </a:t>
            </a:r>
            <a:r>
              <a:rPr lang="ru-RU" sz="2400" dirty="0">
                <a:solidFill>
                  <a:srgbClr val="C00000"/>
                </a:solidFill>
                <a:latin typeface="Arial"/>
              </a:rPr>
              <a:t>90</a:t>
            </a:r>
            <a:r>
              <a:rPr lang="en-US" sz="2400" dirty="0">
                <a:solidFill>
                  <a:srgbClr val="C00000"/>
                </a:solidFill>
                <a:latin typeface="Arial"/>
              </a:rPr>
              <a:t> ∙ </a:t>
            </a:r>
            <a:r>
              <a:rPr lang="ru-RU" sz="2400" dirty="0">
                <a:solidFill>
                  <a:srgbClr val="C00000"/>
                </a:solidFill>
                <a:latin typeface="Arial"/>
              </a:rPr>
              <a:t>45</a:t>
            </a:r>
            <a:r>
              <a:rPr lang="en-US" sz="2400" dirty="0">
                <a:solidFill>
                  <a:srgbClr val="C00000"/>
                </a:solidFill>
                <a:latin typeface="Arial"/>
              </a:rPr>
              <a:t> ∙ 4</a:t>
            </a:r>
            <a:endParaRPr lang="en-US" sz="2400" baseline="30000" dirty="0">
              <a:solidFill>
                <a:srgbClr val="C00000"/>
              </a:solidFill>
              <a:latin typeface="Arial"/>
            </a:endParaRPr>
          </a:p>
          <a:p>
            <a:endParaRPr lang="en-US" sz="2400" baseline="30000" dirty="0">
              <a:solidFill>
                <a:srgbClr val="000000"/>
              </a:solidFill>
              <a:latin typeface="Arial"/>
            </a:endParaRPr>
          </a:p>
          <a:p>
            <a:r>
              <a:rPr lang="en-US" sz="2400" dirty="0">
                <a:solidFill>
                  <a:srgbClr val="000000"/>
                </a:solidFill>
                <a:latin typeface="Arial"/>
              </a:rPr>
              <a:t>x</a:t>
            </a:r>
            <a:r>
              <a:rPr lang="en-US" sz="2400" baseline="-25000" dirty="0">
                <a:solidFill>
                  <a:srgbClr val="000000"/>
                </a:solidFill>
                <a:latin typeface="Arial"/>
              </a:rPr>
              <a:t>1</a:t>
            </a:r>
            <a:r>
              <a:rPr lang="en-US" sz="2400" dirty="0">
                <a:solidFill>
                  <a:srgbClr val="000000"/>
                </a:solidFill>
                <a:latin typeface="Arial"/>
              </a:rPr>
              <a:t> = </a:t>
            </a:r>
            <a:r>
              <a:rPr lang="ru-RU" sz="2400" dirty="0">
                <a:solidFill>
                  <a:srgbClr val="000000"/>
                </a:solidFill>
                <a:latin typeface="Arial"/>
              </a:rPr>
              <a:t>45</a:t>
            </a:r>
            <a:r>
              <a:rPr lang="en-US" sz="2400" dirty="0">
                <a:solidFill>
                  <a:srgbClr val="000000"/>
                </a:solidFill>
                <a:latin typeface="Arial"/>
              </a:rPr>
              <a:t> </a:t>
            </a:r>
            <a:r>
              <a:rPr lang="en-US" sz="2400" baseline="30000" dirty="0">
                <a:solidFill>
                  <a:srgbClr val="000000"/>
                </a:solidFill>
                <a:latin typeface="Arial"/>
              </a:rPr>
              <a:t> </a:t>
            </a:r>
            <a:r>
              <a:rPr lang="en-US" sz="2400" dirty="0">
                <a:solidFill>
                  <a:srgbClr val="000000"/>
                </a:solidFill>
                <a:latin typeface="Arial"/>
              </a:rPr>
              <a:t>  x</a:t>
            </a:r>
            <a:r>
              <a:rPr lang="en-US" sz="2400" baseline="-25000" dirty="0">
                <a:solidFill>
                  <a:srgbClr val="000000"/>
                </a:solidFill>
                <a:latin typeface="Arial"/>
              </a:rPr>
              <a:t>2</a:t>
            </a:r>
            <a:r>
              <a:rPr lang="en-US" sz="2400" dirty="0">
                <a:solidFill>
                  <a:srgbClr val="000000"/>
                </a:solidFill>
                <a:latin typeface="Arial"/>
              </a:rPr>
              <a:t> = - </a:t>
            </a:r>
            <a:r>
              <a:rPr lang="ru-RU" sz="2400" dirty="0">
                <a:solidFill>
                  <a:srgbClr val="000000"/>
                </a:solidFill>
                <a:latin typeface="Arial"/>
              </a:rPr>
              <a:t>90</a:t>
            </a:r>
            <a:r>
              <a:rPr lang="en-US" sz="2400" dirty="0">
                <a:solidFill>
                  <a:srgbClr val="000000"/>
                </a:solidFill>
                <a:latin typeface="Arial"/>
              </a:rPr>
              <a:t> </a:t>
            </a:r>
          </a:p>
          <a:p>
            <a:endParaRPr lang="en-US" sz="2400" dirty="0">
              <a:solidFill>
                <a:srgbClr val="000000"/>
              </a:solidFill>
              <a:latin typeface="Arial"/>
            </a:endParaRPr>
          </a:p>
          <a:p>
            <a:r>
              <a:rPr lang="ru-RU" sz="2400" dirty="0">
                <a:solidFill>
                  <a:srgbClr val="000000"/>
                </a:solidFill>
                <a:latin typeface="Arial"/>
              </a:rPr>
              <a:t>Ответ: 45 км/ч</a:t>
            </a:r>
            <a:endParaRPr lang="ru-RU" sz="2400" dirty="0"/>
          </a:p>
        </p:txBody>
      </p:sp>
      <p:sp>
        <p:nvSpPr>
          <p:cNvPr id="13" name="TextBox 12">
            <a:extLst>
              <a:ext uri="{FF2B5EF4-FFF2-40B4-BE49-F238E27FC236}">
                <a16:creationId xmlns:a16="http://schemas.microsoft.com/office/drawing/2014/main" id="{9BAF066C-BB95-46D6-84DF-9C78E18C4276}"/>
              </a:ext>
            </a:extLst>
          </p:cNvPr>
          <p:cNvSpPr txBox="1"/>
          <p:nvPr/>
        </p:nvSpPr>
        <p:spPr>
          <a:xfrm>
            <a:off x="4149429" y="4950278"/>
            <a:ext cx="1946572"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C00000"/>
                </a:solidFill>
                <a:effectLst/>
                <a:uLnTx/>
                <a:uFillTx/>
                <a:latin typeface="Arial"/>
                <a:ea typeface="+mn-ea"/>
                <a:cs typeface="+mn-cs"/>
              </a:rPr>
              <a:t>= </a:t>
            </a:r>
            <a:r>
              <a:rPr kumimoji="0" lang="ru-RU" sz="2400" b="0" i="0" u="none" strike="noStrike" kern="1200" cap="none" spc="0" normalizeH="0" baseline="0" noProof="0" dirty="0">
                <a:ln>
                  <a:noFill/>
                </a:ln>
                <a:solidFill>
                  <a:srgbClr val="C00000"/>
                </a:solidFill>
                <a:effectLst/>
                <a:uLnTx/>
                <a:uFillTx/>
                <a:latin typeface="Arial"/>
                <a:ea typeface="+mn-ea"/>
                <a:cs typeface="+mn-cs"/>
              </a:rPr>
              <a:t>45</a:t>
            </a:r>
            <a:r>
              <a:rPr kumimoji="0" lang="en-US" sz="2400" b="0" i="0" u="none" strike="noStrike" kern="1200" cap="none" spc="0" normalizeH="0" baseline="30000" noProof="0" dirty="0">
                <a:ln>
                  <a:noFill/>
                </a:ln>
                <a:solidFill>
                  <a:srgbClr val="C00000"/>
                </a:solidFill>
                <a:effectLst/>
                <a:uLnTx/>
                <a:uFillTx/>
                <a:latin typeface="Arial"/>
                <a:ea typeface="+mn-ea"/>
                <a:cs typeface="+mn-cs"/>
              </a:rPr>
              <a:t>2 </a:t>
            </a:r>
            <a:r>
              <a:rPr kumimoji="0" lang="en-US" sz="2400" b="0" i="0" u="none" strike="noStrike" kern="1200" cap="none" spc="0" normalizeH="0" baseline="0" noProof="0" dirty="0">
                <a:ln>
                  <a:noFill/>
                </a:ln>
                <a:solidFill>
                  <a:srgbClr val="C00000"/>
                </a:solidFill>
                <a:effectLst/>
                <a:uLnTx/>
                <a:uFillTx/>
                <a:latin typeface="Arial"/>
                <a:ea typeface="+mn-ea"/>
                <a:cs typeface="+mn-cs"/>
              </a:rPr>
              <a:t>(1 + </a:t>
            </a:r>
            <a:r>
              <a:rPr kumimoji="0" lang="ru-RU" sz="2400" b="0" i="0" u="none" strike="noStrike" kern="1200" cap="none" spc="0" normalizeH="0" baseline="0" noProof="0" dirty="0">
                <a:ln>
                  <a:noFill/>
                </a:ln>
                <a:solidFill>
                  <a:srgbClr val="C00000"/>
                </a:solidFill>
                <a:effectLst/>
                <a:uLnTx/>
                <a:uFillTx/>
                <a:latin typeface="Arial"/>
                <a:ea typeface="+mn-ea"/>
                <a:cs typeface="+mn-cs"/>
              </a:rPr>
              <a:t>8</a:t>
            </a:r>
            <a:r>
              <a:rPr kumimoji="0" lang="en-US" sz="2400" b="0" i="0" u="none" strike="noStrike" kern="1200" cap="none" spc="0" normalizeH="0" baseline="0" noProof="0" dirty="0">
                <a:ln>
                  <a:noFill/>
                </a:ln>
                <a:solidFill>
                  <a:srgbClr val="C00000"/>
                </a:solidFill>
                <a:effectLst/>
                <a:uLnTx/>
                <a:uFillTx/>
                <a:latin typeface="Arial"/>
                <a:ea typeface="+mn-ea"/>
                <a:cs typeface="+mn-cs"/>
              </a:rPr>
              <a:t>)</a:t>
            </a:r>
            <a:endParaRPr lang="ru-RU"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296E1BB-C7E6-477E-AFEC-0E34C6BEFAF3}"/>
                  </a:ext>
                </a:extLst>
              </p:cNvPr>
              <p:cNvSpPr txBox="1"/>
              <p:nvPr/>
            </p:nvSpPr>
            <p:spPr>
              <a:xfrm>
                <a:off x="7160649" y="5415307"/>
                <a:ext cx="1471108" cy="4104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ru-RU" sz="2400" b="1" i="1" smtClean="0">
                              <a:solidFill>
                                <a:srgbClr val="007434"/>
                              </a:solidFill>
                              <a:latin typeface="Cambria Math" panose="02040503050406030204" pitchFamily="18" charset="0"/>
                            </a:rPr>
                          </m:ctrlPr>
                        </m:radPr>
                        <m:deg/>
                        <m:e>
                          <m:r>
                            <a:rPr lang="ru-RU" sz="2400" b="1" i="1" smtClean="0">
                              <a:solidFill>
                                <a:srgbClr val="007434"/>
                              </a:solidFill>
                              <a:latin typeface="Cambria Math" panose="02040503050406030204" pitchFamily="18" charset="0"/>
                            </a:rPr>
                            <m:t>𝑫</m:t>
                          </m:r>
                        </m:e>
                      </m:rad>
                      <m:r>
                        <a:rPr lang="ru-RU" sz="2400" b="1" i="1" smtClean="0">
                          <a:solidFill>
                            <a:srgbClr val="007434"/>
                          </a:solidFill>
                          <a:latin typeface="Cambria Math" panose="02040503050406030204" pitchFamily="18" charset="0"/>
                        </a:rPr>
                        <m:t>=</m:t>
                      </m:r>
                      <m:r>
                        <a:rPr lang="ru-RU" sz="2400" b="1" i="1" smtClean="0">
                          <a:solidFill>
                            <a:srgbClr val="007434"/>
                          </a:solidFill>
                          <a:latin typeface="Cambria Math" panose="02040503050406030204" pitchFamily="18" charset="0"/>
                        </a:rPr>
                        <m:t>𝟏𝟑𝟓</m:t>
                      </m:r>
                    </m:oMath>
                  </m:oMathPara>
                </a14:m>
                <a:endParaRPr lang="ru-RU" sz="2400" b="1" dirty="0">
                  <a:solidFill>
                    <a:srgbClr val="007434"/>
                  </a:solidFill>
                </a:endParaRPr>
              </a:p>
            </p:txBody>
          </p:sp>
        </mc:Choice>
        <mc:Fallback xmlns="">
          <p:sp>
            <p:nvSpPr>
              <p:cNvPr id="14" name="TextBox 13">
                <a:extLst>
                  <a:ext uri="{FF2B5EF4-FFF2-40B4-BE49-F238E27FC236}">
                    <a16:creationId xmlns:a16="http://schemas.microsoft.com/office/drawing/2014/main" id="{B296E1BB-C7E6-477E-AFEC-0E34C6BEFAF3}"/>
                  </a:ext>
                </a:extLst>
              </p:cNvPr>
              <p:cNvSpPr txBox="1">
                <a:spLocks noRot="1" noChangeAspect="1" noMove="1" noResize="1" noEditPoints="1" noAdjustHandles="1" noChangeArrowheads="1" noChangeShapeType="1" noTextEdit="1"/>
              </p:cNvSpPr>
              <p:nvPr/>
            </p:nvSpPr>
            <p:spPr>
              <a:xfrm>
                <a:off x="7160649" y="5415307"/>
                <a:ext cx="1471108" cy="410433"/>
              </a:xfrm>
              <a:prstGeom prst="rect">
                <a:avLst/>
              </a:prstGeom>
              <a:blipFill>
                <a:blip r:embed="rId4"/>
                <a:stretch>
                  <a:fillRect/>
                </a:stretch>
              </a:blipFill>
            </p:spPr>
            <p:txBody>
              <a:bodyPr/>
              <a:lstStyle/>
              <a:p>
                <a:r>
                  <a:rPr lang="ru-RU">
                    <a:noFill/>
                  </a:rPr>
                  <a:t> </a:t>
                </a:r>
              </a:p>
            </p:txBody>
          </p:sp>
        </mc:Fallback>
      </mc:AlternateContent>
      <p:sp>
        <p:nvSpPr>
          <p:cNvPr id="12" name="AutoShape 6" descr=" дробь: числитель: 0,75 км, знаменатель: дробь: числитель: 1, знаменатель: 60 конец дроби ч конец дроби =45 км/ч. ">
            <a:extLst>
              <a:ext uri="{FF2B5EF4-FFF2-40B4-BE49-F238E27FC236}">
                <a16:creationId xmlns:a16="http://schemas.microsoft.com/office/drawing/2014/main" id="{3F0BAD36-CA6B-406C-99DC-F468300E5B5E}"/>
              </a:ext>
            </a:extLst>
          </p:cNvPr>
          <p:cNvSpPr>
            <a:spLocks noChangeAspect="1" noChangeArrowheads="1"/>
          </p:cNvSpPr>
          <p:nvPr/>
        </p:nvSpPr>
        <p:spPr bwMode="auto">
          <a:xfrm>
            <a:off x="398860" y="31693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AutoShape 7" descr=" v плюс 45">
            <a:extLst>
              <a:ext uri="{FF2B5EF4-FFF2-40B4-BE49-F238E27FC236}">
                <a16:creationId xmlns:a16="http://schemas.microsoft.com/office/drawing/2014/main" id="{7C0D525A-5F70-4B39-8F4F-47CDF5BBB94B}"/>
              </a:ext>
            </a:extLst>
          </p:cNvPr>
          <p:cNvSpPr>
            <a:spLocks noChangeAspect="1" noChangeArrowheads="1"/>
          </p:cNvSpPr>
          <p:nvPr/>
        </p:nvSpPr>
        <p:spPr bwMode="auto">
          <a:xfrm>
            <a:off x="4499373" y="34598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8" descr=" дробь: числитель: 180, знаменатель: v конец дроби = дробь: числитель: 180, знаменатель: v плюс 45 конец дроби плюс 2 равносильно дробь: числитель: 180, знаменатель: v конец дроби = дробь: числитель: 180 плюс 2 v плюс 90, знаменатель: v плюс 45 конец дроби равносильно 180 v плюс 180 умножить на 45=270 v плюс 2 v в квадрате равносильно ">
            <a:extLst>
              <a:ext uri="{FF2B5EF4-FFF2-40B4-BE49-F238E27FC236}">
                <a16:creationId xmlns:a16="http://schemas.microsoft.com/office/drawing/2014/main" id="{FA79E3B8-B17A-40DC-B299-EA864FAEAC67}"/>
              </a:ext>
            </a:extLst>
          </p:cNvPr>
          <p:cNvSpPr>
            <a:spLocks noChangeAspect="1" noChangeArrowheads="1"/>
          </p:cNvSpPr>
          <p:nvPr/>
        </p:nvSpPr>
        <p:spPr bwMode="auto">
          <a:xfrm>
            <a:off x="398860" y="374879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AutoShape 9" descr=" равносильно 2 v в квадрате плюс 90 v минус 180 умножить на 45=0 равносильно v в квадрате плюс 45 v минус 90 умножить на 45=0 равносильно совокупность выражений  новая строка v =45;  новая строка v = минус 90 конец совокупности .\underset v больше 0\mathop равносильно v =45.">
            <a:extLst>
              <a:ext uri="{FF2B5EF4-FFF2-40B4-BE49-F238E27FC236}">
                <a16:creationId xmlns:a16="http://schemas.microsoft.com/office/drawing/2014/main" id="{7890E800-99CD-492B-AEB2-7E409929AEFA}"/>
              </a:ext>
            </a:extLst>
          </p:cNvPr>
          <p:cNvSpPr>
            <a:spLocks noChangeAspect="1" noChangeArrowheads="1"/>
          </p:cNvSpPr>
          <p:nvPr/>
        </p:nvSpPr>
        <p:spPr bwMode="auto">
          <a:xfrm>
            <a:off x="398860" y="40377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1" name="Рисунок 20">
            <a:extLst>
              <a:ext uri="{FF2B5EF4-FFF2-40B4-BE49-F238E27FC236}">
                <a16:creationId xmlns:a16="http://schemas.microsoft.com/office/drawing/2014/main" id="{80F6154A-5AF3-4EA7-BBB1-B1BE91CD4971}"/>
              </a:ext>
            </a:extLst>
          </p:cNvPr>
          <p:cNvPicPr>
            <a:picLocks noChangeAspect="1"/>
          </p:cNvPicPr>
          <p:nvPr/>
        </p:nvPicPr>
        <p:blipFill rotWithShape="1">
          <a:blip r:embed="rId5"/>
          <a:srcRect l="39117" r="42591" b="64860"/>
          <a:stretch/>
        </p:blipFill>
        <p:spPr>
          <a:xfrm>
            <a:off x="4499373" y="3333777"/>
            <a:ext cx="1020563" cy="719819"/>
          </a:xfrm>
          <a:prstGeom prst="rect">
            <a:avLst/>
          </a:prstGeom>
        </p:spPr>
      </p:pic>
      <p:pic>
        <p:nvPicPr>
          <p:cNvPr id="22" name="Рисунок 21">
            <a:extLst>
              <a:ext uri="{FF2B5EF4-FFF2-40B4-BE49-F238E27FC236}">
                <a16:creationId xmlns:a16="http://schemas.microsoft.com/office/drawing/2014/main" id="{C6645F4E-8FF3-4293-A518-A35576A5EBA6}"/>
              </a:ext>
            </a:extLst>
          </p:cNvPr>
          <p:cNvPicPr>
            <a:picLocks noChangeAspect="1"/>
          </p:cNvPicPr>
          <p:nvPr/>
        </p:nvPicPr>
        <p:blipFill rotWithShape="1">
          <a:blip r:embed="rId6"/>
          <a:srcRect t="61817" r="81220" b="-1295"/>
          <a:stretch/>
        </p:blipFill>
        <p:spPr>
          <a:xfrm>
            <a:off x="2618809" y="4603238"/>
            <a:ext cx="1047584" cy="808705"/>
          </a:xfrm>
          <a:prstGeom prst="rect">
            <a:avLst/>
          </a:prstGeom>
        </p:spPr>
      </p:pic>
      <p:pic>
        <p:nvPicPr>
          <p:cNvPr id="23" name="Рисунок 22">
            <a:extLst>
              <a:ext uri="{FF2B5EF4-FFF2-40B4-BE49-F238E27FC236}">
                <a16:creationId xmlns:a16="http://schemas.microsoft.com/office/drawing/2014/main" id="{A8DE7926-9C6C-44CB-B518-47280F3DEDC7}"/>
              </a:ext>
            </a:extLst>
          </p:cNvPr>
          <p:cNvPicPr>
            <a:picLocks noChangeAspect="1"/>
          </p:cNvPicPr>
          <p:nvPr/>
        </p:nvPicPr>
        <p:blipFill rotWithShape="1">
          <a:blip r:embed="rId7"/>
          <a:srcRect l="30939" t="1" r="14508" b="81"/>
          <a:stretch/>
        </p:blipFill>
        <p:spPr>
          <a:xfrm>
            <a:off x="4335548" y="4651787"/>
            <a:ext cx="2615235" cy="779723"/>
          </a:xfrm>
          <a:prstGeom prst="rect">
            <a:avLst/>
          </a:prstGeom>
        </p:spPr>
      </p:pic>
      <p:sp>
        <p:nvSpPr>
          <p:cNvPr id="25" name="TextBox 24">
            <a:extLst>
              <a:ext uri="{FF2B5EF4-FFF2-40B4-BE49-F238E27FC236}">
                <a16:creationId xmlns:a16="http://schemas.microsoft.com/office/drawing/2014/main" id="{037A5418-DA1B-4574-834F-A24056DDB2EC}"/>
              </a:ext>
            </a:extLst>
          </p:cNvPr>
          <p:cNvSpPr txBox="1"/>
          <p:nvPr/>
        </p:nvSpPr>
        <p:spPr>
          <a:xfrm>
            <a:off x="5106628" y="4190122"/>
            <a:ext cx="3408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Arial"/>
                <a:ea typeface="+mn-ea"/>
                <a:cs typeface="+mn-cs"/>
              </a:rPr>
              <a:t>х</a:t>
            </a:r>
            <a:r>
              <a:rPr kumimoji="0" lang="ru-RU" sz="2400" b="0" i="0" u="none" strike="noStrike" kern="1200" cap="none" spc="0" normalizeH="0" baseline="30000" noProof="0" dirty="0">
                <a:ln>
                  <a:noFill/>
                </a:ln>
                <a:solidFill>
                  <a:srgbClr val="000000"/>
                </a:solidFill>
                <a:effectLst/>
                <a:uLnTx/>
                <a:uFillTx/>
                <a:latin typeface="Arial"/>
                <a:ea typeface="+mn-ea"/>
                <a:cs typeface="+mn-cs"/>
              </a:rPr>
              <a:t>2</a:t>
            </a:r>
            <a:r>
              <a:rPr kumimoji="0" lang="ru-RU" sz="2400" b="0" i="0" u="none" strike="noStrike" kern="1200" cap="none" spc="0" normalizeH="0" baseline="0" noProof="0" dirty="0">
                <a:ln>
                  <a:noFill/>
                </a:ln>
                <a:solidFill>
                  <a:srgbClr val="000000"/>
                </a:solidFill>
                <a:effectLst/>
                <a:uLnTx/>
                <a:uFillTx/>
                <a:latin typeface="Arial"/>
                <a:ea typeface="+mn-ea"/>
                <a:cs typeface="+mn-cs"/>
              </a:rPr>
              <a:t> + 45х – 4050= 0</a:t>
            </a:r>
          </a:p>
        </p:txBody>
      </p:sp>
      <p:sp>
        <p:nvSpPr>
          <p:cNvPr id="19" name="TextBox 18">
            <a:extLst>
              <a:ext uri="{FF2B5EF4-FFF2-40B4-BE49-F238E27FC236}">
                <a16:creationId xmlns:a16="http://schemas.microsoft.com/office/drawing/2014/main" id="{344A4A30-317C-46F4-95DE-398C27901372}"/>
              </a:ext>
            </a:extLst>
          </p:cNvPr>
          <p:cNvSpPr txBox="1"/>
          <p:nvPr/>
        </p:nvSpPr>
        <p:spPr>
          <a:xfrm>
            <a:off x="5987988" y="4950277"/>
            <a:ext cx="3046476"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C00000"/>
                </a:solidFill>
                <a:effectLst/>
                <a:uLnTx/>
                <a:uFillTx/>
                <a:latin typeface="Arial"/>
                <a:ea typeface="+mn-ea"/>
                <a:cs typeface="+mn-cs"/>
              </a:rPr>
              <a:t>= </a:t>
            </a:r>
            <a:r>
              <a:rPr kumimoji="0" lang="ru-RU" sz="2400" b="0" i="0" u="none" strike="noStrike" kern="1200" cap="none" spc="0" normalizeH="0" baseline="0" noProof="0" dirty="0">
                <a:ln>
                  <a:noFill/>
                </a:ln>
                <a:solidFill>
                  <a:srgbClr val="C00000"/>
                </a:solidFill>
                <a:effectLst/>
                <a:uLnTx/>
                <a:uFillTx/>
                <a:latin typeface="Arial"/>
                <a:ea typeface="+mn-ea"/>
                <a:cs typeface="+mn-cs"/>
              </a:rPr>
              <a:t>45</a:t>
            </a:r>
            <a:r>
              <a:rPr kumimoji="0" lang="en-US" sz="2400" b="0" i="0" u="none" strike="noStrike" kern="1200" cap="none" spc="0" normalizeH="0" baseline="30000" noProof="0" dirty="0">
                <a:ln>
                  <a:noFill/>
                </a:ln>
                <a:solidFill>
                  <a:srgbClr val="C00000"/>
                </a:solidFill>
                <a:effectLst/>
                <a:uLnTx/>
                <a:uFillTx/>
                <a:latin typeface="Arial"/>
                <a:ea typeface="+mn-ea"/>
                <a:cs typeface="+mn-cs"/>
              </a:rPr>
              <a:t>2 </a:t>
            </a:r>
            <a:r>
              <a:rPr kumimoji="0" lang="en-US" sz="2400" b="0" i="0" u="none" strike="noStrike" kern="1200" cap="none" spc="0" normalizeH="0" baseline="0" noProof="0" dirty="0">
                <a:ln>
                  <a:noFill/>
                </a:ln>
                <a:solidFill>
                  <a:srgbClr val="C00000"/>
                </a:solidFill>
                <a:effectLst/>
                <a:uLnTx/>
                <a:uFillTx/>
                <a:latin typeface="Arial"/>
                <a:ea typeface="+mn-ea"/>
                <a:cs typeface="+mn-cs"/>
              </a:rPr>
              <a:t>∙ </a:t>
            </a:r>
            <a:r>
              <a:rPr kumimoji="0" lang="ru-RU" sz="2400" b="0" i="0" u="none" strike="noStrike" kern="1200" cap="none" spc="0" normalizeH="0" baseline="0" noProof="0" dirty="0">
                <a:ln>
                  <a:noFill/>
                </a:ln>
                <a:solidFill>
                  <a:srgbClr val="C00000"/>
                </a:solidFill>
                <a:effectLst/>
                <a:uLnTx/>
                <a:uFillTx/>
                <a:latin typeface="Arial"/>
                <a:ea typeface="+mn-ea"/>
                <a:cs typeface="+mn-cs"/>
              </a:rPr>
              <a:t>9</a:t>
            </a:r>
            <a:r>
              <a:rPr kumimoji="0" lang="en-US" sz="2400" b="0" i="0" u="none" strike="noStrike" kern="1200" cap="none" spc="0" normalizeH="0" baseline="0" noProof="0" dirty="0">
                <a:ln>
                  <a:noFill/>
                </a:ln>
                <a:solidFill>
                  <a:srgbClr val="C00000"/>
                </a:solidFill>
                <a:effectLst/>
                <a:uLnTx/>
                <a:uFillTx/>
                <a:latin typeface="Arial"/>
                <a:ea typeface="+mn-ea"/>
                <a:cs typeface="+mn-cs"/>
              </a:rPr>
              <a:t> = (</a:t>
            </a:r>
            <a:r>
              <a:rPr kumimoji="0" lang="ru-RU" sz="2400" b="0" i="0" u="none" strike="noStrike" kern="1200" cap="none" spc="0" normalizeH="0" baseline="0" noProof="0" dirty="0">
                <a:ln>
                  <a:noFill/>
                </a:ln>
                <a:solidFill>
                  <a:srgbClr val="C00000"/>
                </a:solidFill>
                <a:effectLst/>
                <a:uLnTx/>
                <a:uFillTx/>
                <a:latin typeface="Arial"/>
                <a:ea typeface="+mn-ea"/>
                <a:cs typeface="+mn-cs"/>
              </a:rPr>
              <a:t>45</a:t>
            </a:r>
            <a:r>
              <a:rPr kumimoji="0" lang="en-US" sz="2400" b="0" i="0" u="none" strike="noStrike" kern="1200" cap="none" spc="0" normalizeH="0" baseline="0" noProof="0" dirty="0">
                <a:ln>
                  <a:noFill/>
                </a:ln>
                <a:solidFill>
                  <a:srgbClr val="C00000"/>
                </a:solidFill>
                <a:effectLst/>
                <a:uLnTx/>
                <a:uFillTx/>
                <a:latin typeface="Arial"/>
                <a:ea typeface="+mn-ea"/>
                <a:cs typeface="+mn-cs"/>
              </a:rPr>
              <a:t> ∙ </a:t>
            </a:r>
            <a:r>
              <a:rPr kumimoji="0" lang="ru-RU" sz="2400" b="0" i="0" u="none" strike="noStrike" kern="1200" cap="none" spc="0" normalizeH="0" baseline="0" noProof="0" dirty="0">
                <a:ln>
                  <a:noFill/>
                </a:ln>
                <a:solidFill>
                  <a:srgbClr val="C00000"/>
                </a:solidFill>
                <a:effectLst/>
                <a:uLnTx/>
                <a:uFillTx/>
                <a:latin typeface="Arial"/>
                <a:ea typeface="+mn-ea"/>
                <a:cs typeface="+mn-cs"/>
              </a:rPr>
              <a:t>3</a:t>
            </a:r>
            <a:r>
              <a:rPr kumimoji="0" lang="en-US" sz="2400" b="0" i="0" u="none" strike="noStrike" kern="1200" cap="none" spc="0" normalizeH="0" baseline="0" noProof="0" dirty="0">
                <a:ln>
                  <a:noFill/>
                </a:ln>
                <a:solidFill>
                  <a:srgbClr val="C00000"/>
                </a:solidFill>
                <a:effectLst/>
                <a:uLnTx/>
                <a:uFillTx/>
                <a:latin typeface="Arial"/>
                <a:ea typeface="+mn-ea"/>
                <a:cs typeface="+mn-cs"/>
              </a:rPr>
              <a:t>)</a:t>
            </a:r>
            <a:r>
              <a:rPr kumimoji="0" lang="en-US" sz="2400" b="0" i="0" u="none" strike="noStrike" kern="1200" cap="none" spc="0" normalizeH="0" baseline="30000" noProof="0" dirty="0">
                <a:ln>
                  <a:noFill/>
                </a:ln>
                <a:solidFill>
                  <a:srgbClr val="C00000"/>
                </a:solidFill>
                <a:effectLst/>
                <a:uLnTx/>
                <a:uFillTx/>
                <a:latin typeface="Arial"/>
                <a:ea typeface="+mn-ea"/>
                <a:cs typeface="+mn-cs"/>
              </a:rPr>
              <a:t>2</a:t>
            </a:r>
            <a:endParaRPr lang="ru-RU" dirty="0"/>
          </a:p>
        </p:txBody>
      </p:sp>
    </p:spTree>
    <p:extLst>
      <p:ext uri="{BB962C8B-B14F-4D97-AF65-F5344CB8AC3E}">
        <p14:creationId xmlns:p14="http://schemas.microsoft.com/office/powerpoint/2010/main" val="3943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left)">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left)">
                                      <p:cBhvr>
                                        <p:cTn id="40" dur="500"/>
                                        <p:tgtEl>
                                          <p:spTgt spid="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8">
                                            <p:txEl>
                                              <p:pRg st="8" end="8"/>
                                            </p:txEl>
                                          </p:spTgt>
                                        </p:tgtEl>
                                        <p:attrNameLst>
                                          <p:attrName>style.visibility</p:attrName>
                                        </p:attrNameLst>
                                      </p:cBhvr>
                                      <p:to>
                                        <p:strVal val="visible"/>
                                      </p:to>
                                    </p:set>
                                    <p:animEffect transition="in" filter="wipe(left)">
                                      <p:cBhvr>
                                        <p:cTn id="68" dur="500"/>
                                        <p:tgtEl>
                                          <p:spTgt spid="8">
                                            <p:txEl>
                                              <p:pRg st="8" end="8"/>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8">
                                            <p:txEl>
                                              <p:pRg st="10" end="10"/>
                                            </p:txEl>
                                          </p:spTgt>
                                        </p:tgtEl>
                                        <p:attrNameLst>
                                          <p:attrName>style.visibility</p:attrName>
                                        </p:attrNameLst>
                                      </p:cBhvr>
                                      <p:to>
                                        <p:strVal val="visible"/>
                                      </p:to>
                                    </p:set>
                                    <p:animEffect transition="in" filter="wipe(left)">
                                      <p:cBhvr>
                                        <p:cTn id="7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4" grpId="0"/>
      <p:bldP spid="25"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a:solidFill>
                <a:schemeClr val="bg1"/>
              </a:solidFill>
              <a:effectLst>
                <a:outerShdw blurRad="38100" dist="38100" dir="2700000" algn="tl">
                  <a:srgbClr val="000000"/>
                </a:outerShdw>
              </a:effectLst>
              <a:latin typeface="Arial" charset="0"/>
            </a:endParaRPr>
          </a:p>
          <a:p>
            <a:pPr algn="ctr" eaLnBrk="1" hangingPunct="1">
              <a:defRPr/>
            </a:pPr>
            <a:r>
              <a:rPr lang="ru-RU" sz="3200" b="1">
                <a:solidFill>
                  <a:schemeClr val="bg1"/>
                </a:solidFill>
                <a:effectLst>
                  <a:outerShdw blurRad="38100" dist="38100" dir="2700000" algn="tl">
                    <a:srgbClr val="000000"/>
                  </a:outerShdw>
                </a:effectLst>
                <a:latin typeface="Arial" charset="0"/>
              </a:rPr>
              <a:t>Автобус проехал 2ч со скоростью </a:t>
            </a:r>
          </a:p>
          <a:p>
            <a:pPr algn="ctr" eaLnBrk="1" hangingPunct="1">
              <a:defRPr/>
            </a:pPr>
            <a:r>
              <a:rPr lang="ru-RU" sz="3200" b="1">
                <a:solidFill>
                  <a:schemeClr val="bg1"/>
                </a:solidFill>
                <a:effectLst>
                  <a:outerShdw blurRad="38100" dist="38100" dir="2700000" algn="tl">
                    <a:srgbClr val="000000"/>
                  </a:outerShdw>
                </a:effectLst>
                <a:latin typeface="Arial" charset="0"/>
              </a:rPr>
              <a:t>62,5км/ч и 1ч со скоростью 55км/ч.</a:t>
            </a:r>
          </a:p>
          <a:p>
            <a:pPr algn="ctr" eaLnBrk="1" hangingPunct="1">
              <a:defRPr/>
            </a:pPr>
            <a:r>
              <a:rPr lang="ru-RU" sz="3200" b="1">
                <a:solidFill>
                  <a:schemeClr val="bg1"/>
                </a:solidFill>
                <a:effectLst>
                  <a:outerShdw blurRad="38100" dist="38100" dir="2700000" algn="tl">
                    <a:srgbClr val="000000"/>
                  </a:outerShdw>
                </a:effectLst>
                <a:latin typeface="Arial" charset="0"/>
              </a:rPr>
              <a:t>Какова средняя скорость автобуса?</a:t>
            </a:r>
            <a:endParaRPr lang="en-US" sz="3200" b="1">
              <a:solidFill>
                <a:schemeClr val="bg1"/>
              </a:solidFill>
              <a:effectLst>
                <a:outerShdw blurRad="38100" dist="38100" dir="2700000" algn="tl">
                  <a:srgbClr val="000000"/>
                </a:outerShdw>
              </a:effectLst>
              <a:latin typeface="Arial" charset="0"/>
            </a:endParaRPr>
          </a:p>
        </p:txBody>
      </p:sp>
      <p:sp>
        <p:nvSpPr>
          <p:cNvPr id="2253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a:solidFill>
                  <a:schemeClr val="bg1"/>
                </a:solidFill>
                <a:effectLst>
                  <a:outerShdw blurRad="38100" dist="38100" dir="2700000" algn="tl">
                    <a:srgbClr val="000000"/>
                  </a:outerShdw>
                </a:effectLst>
                <a:latin typeface="Arial" charset="0"/>
              </a:rPr>
              <a:t>60 км/ч</a:t>
            </a:r>
            <a:endParaRPr lang="en-US" sz="7200" b="1">
              <a:solidFill>
                <a:schemeClr val="bg1"/>
              </a:solidFill>
              <a:effectLst>
                <a:outerShdw blurRad="38100" dist="38100" dir="2700000" algn="tl">
                  <a:srgbClr val="000000"/>
                </a:outerShdw>
              </a:effectLst>
              <a:latin typeface="Arial" charset="0"/>
            </a:endParaRPr>
          </a:p>
        </p:txBody>
      </p:sp>
      <p:sp>
        <p:nvSpPr>
          <p:cNvPr id="2253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Умножение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деление</a:t>
            </a:r>
          </a:p>
          <a:p>
            <a:pPr algn="ctr" eaLnBrk="1" hangingPunct="1">
              <a:defRPr/>
            </a:pPr>
            <a:r>
              <a:rPr lang="ru-RU">
                <a:latin typeface="Arial" charset="0"/>
              </a:rPr>
              <a:t> </a:t>
            </a:r>
            <a:r>
              <a:rPr lang="en-US" sz="3200">
                <a:solidFill>
                  <a:srgbClr val="FFCC00"/>
                </a:solidFill>
                <a:latin typeface="Impact" pitchFamily="34" charset="0"/>
              </a:rPr>
              <a:t>400</a:t>
            </a:r>
          </a:p>
        </p:txBody>
      </p:sp>
      <p:sp>
        <p:nvSpPr>
          <p:cNvPr id="22533"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057570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Вычислить в уме:</a:t>
            </a:r>
          </a:p>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4000" b="1" dirty="0">
                <a:solidFill>
                  <a:schemeClr val="bg1"/>
                </a:solidFill>
                <a:effectLst>
                  <a:outerShdw blurRad="38100" dist="38100" dir="2700000" algn="tl">
                    <a:srgbClr val="000000"/>
                  </a:outerShdw>
                </a:effectLst>
                <a:latin typeface="Arial" charset="0"/>
              </a:rPr>
              <a:t>195 ∙ 195</a:t>
            </a:r>
            <a:endParaRPr lang="en-US" sz="4000" b="1" dirty="0">
              <a:solidFill>
                <a:schemeClr val="bg1"/>
              </a:solidFill>
              <a:effectLst>
                <a:outerShdw blurRad="38100" dist="38100" dir="2700000" algn="tl">
                  <a:srgbClr val="000000"/>
                </a:outerShdw>
              </a:effectLst>
              <a:latin typeface="Arial" charset="0"/>
            </a:endParaRPr>
          </a:p>
        </p:txBody>
      </p:sp>
      <p:sp>
        <p:nvSpPr>
          <p:cNvPr id="23555"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38025</a:t>
            </a:r>
            <a:endParaRPr lang="en-US" sz="7200" b="1" dirty="0">
              <a:solidFill>
                <a:schemeClr val="bg1"/>
              </a:solidFill>
              <a:effectLst>
                <a:outerShdw blurRad="38100" dist="38100" dir="2700000" algn="tl">
                  <a:srgbClr val="000000"/>
                </a:outerShdw>
              </a:effectLst>
              <a:latin typeface="Arial" charset="0"/>
            </a:endParaRPr>
          </a:p>
        </p:txBody>
      </p:sp>
      <p:sp>
        <p:nvSpPr>
          <p:cNvPr id="23556"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Умножение </a:t>
            </a:r>
          </a:p>
          <a:p>
            <a:pPr algn="ctr" eaLnBrk="1" hangingPunct="1">
              <a:defRPr/>
            </a:pPr>
            <a:r>
              <a:rPr lang="ru-RU" sz="4000" b="1">
                <a:solidFill>
                  <a:srgbClr val="FFCC00"/>
                </a:solidFill>
                <a:effectLst>
                  <a:outerShdw blurRad="38100" dist="38100" dir="2700000" algn="tl">
                    <a:srgbClr val="C0C0C0"/>
                  </a:outerShdw>
                </a:effectLst>
                <a:latin typeface="Arial" charset="0"/>
              </a:rPr>
              <a:t>и деление</a:t>
            </a:r>
          </a:p>
          <a:p>
            <a:pPr algn="ctr" eaLnBrk="1" hangingPunct="1">
              <a:defRPr/>
            </a:pPr>
            <a:r>
              <a:rPr lang="ru-RU">
                <a:latin typeface="Arial" charset="0"/>
              </a:rPr>
              <a:t> </a:t>
            </a:r>
            <a:r>
              <a:rPr lang="en-US" sz="3200">
                <a:solidFill>
                  <a:srgbClr val="FFCC00"/>
                </a:solidFill>
                <a:latin typeface="Impact" pitchFamily="34" charset="0"/>
              </a:rPr>
              <a:t>500</a:t>
            </a:r>
          </a:p>
        </p:txBody>
      </p:sp>
      <p:sp>
        <p:nvSpPr>
          <p:cNvPr id="23557"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4165118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marL="457200" indent="-457200" algn="ctr">
              <a:defRPr/>
            </a:pPr>
            <a:endParaRPr lang="ru-RU" sz="3200" b="1" dirty="0">
              <a:solidFill>
                <a:schemeClr val="bg1"/>
              </a:solidFill>
              <a:effectLst>
                <a:outerShdw blurRad="38100" dist="38100" dir="2700000" algn="tl">
                  <a:srgbClr val="000000"/>
                </a:outerShdw>
              </a:effectLst>
              <a:latin typeface="Arial" charset="0"/>
            </a:endParaRPr>
          </a:p>
          <a:p>
            <a:pPr marL="457200" indent="-457200" algn="ctr">
              <a:defRPr/>
            </a:pPr>
            <a:r>
              <a:rPr lang="ru-RU" sz="3200" b="1" dirty="0">
                <a:solidFill>
                  <a:schemeClr val="bg1"/>
                </a:solidFill>
                <a:effectLst>
                  <a:outerShdw blurRad="38100" dist="38100" dir="2700000" algn="tl">
                    <a:srgbClr val="000000"/>
                  </a:outerShdw>
                </a:effectLst>
                <a:latin typeface="Arial" charset="0"/>
              </a:rPr>
              <a:t>Представьте в виде процентов числа:</a:t>
            </a:r>
          </a:p>
          <a:p>
            <a:pPr marL="457200" indent="-457200" algn="ctr">
              <a:defRPr/>
            </a:pPr>
            <a:endParaRPr lang="ru-RU" sz="800" b="1" dirty="0">
              <a:solidFill>
                <a:schemeClr val="bg1"/>
              </a:solidFill>
              <a:effectLst>
                <a:outerShdw blurRad="38100" dist="38100" dir="2700000" algn="tl">
                  <a:srgbClr val="000000"/>
                </a:outerShdw>
              </a:effectLst>
              <a:latin typeface="Arial" charset="0"/>
            </a:endParaRPr>
          </a:p>
          <a:p>
            <a:pPr marL="457200" indent="-457200" algn="ctr">
              <a:defRPr/>
            </a:pPr>
            <a:r>
              <a:rPr lang="ru-RU" sz="4400" b="1" dirty="0">
                <a:solidFill>
                  <a:schemeClr val="bg1"/>
                </a:solidFill>
                <a:effectLst>
                  <a:outerShdw blurRad="38100" dist="38100" dir="2700000" algn="tl">
                    <a:srgbClr val="000000"/>
                  </a:outerShdw>
                </a:effectLst>
                <a:latin typeface="Arial" charset="0"/>
              </a:rPr>
              <a:t>0,5    2     </a:t>
            </a:r>
            <a:r>
              <a:rPr lang="ru-RU" sz="4400" b="1" u="sng" dirty="0">
                <a:solidFill>
                  <a:schemeClr val="bg1"/>
                </a:solidFill>
                <a:effectLst>
                  <a:outerShdw blurRad="38100" dist="38100" dir="2700000" algn="tl">
                    <a:srgbClr val="000000"/>
                  </a:outerShdw>
                </a:effectLst>
                <a:latin typeface="Arial" charset="0"/>
              </a:rPr>
              <a:t>1</a:t>
            </a:r>
            <a:r>
              <a:rPr lang="ru-RU" sz="4400" b="1" dirty="0">
                <a:solidFill>
                  <a:schemeClr val="bg1"/>
                </a:solidFill>
                <a:effectLst>
                  <a:outerShdw blurRad="38100" dist="38100" dir="2700000" algn="tl">
                    <a:srgbClr val="000000"/>
                  </a:outerShdw>
                </a:effectLst>
                <a:latin typeface="Arial" charset="0"/>
              </a:rPr>
              <a:t>     </a:t>
            </a:r>
            <a:r>
              <a:rPr lang="ru-RU" sz="4400" b="1" u="sng" dirty="0">
                <a:solidFill>
                  <a:schemeClr val="bg1"/>
                </a:solidFill>
                <a:effectLst>
                  <a:outerShdw blurRad="38100" dist="38100" dir="2700000" algn="tl">
                    <a:srgbClr val="000000"/>
                  </a:outerShdw>
                </a:effectLst>
                <a:latin typeface="Arial" charset="0"/>
              </a:rPr>
              <a:t>1</a:t>
            </a:r>
            <a:r>
              <a:rPr lang="ru-RU" sz="4400" b="1" dirty="0">
                <a:solidFill>
                  <a:schemeClr val="bg1"/>
                </a:solidFill>
                <a:effectLst>
                  <a:outerShdw blurRad="38100" dist="38100" dir="2700000" algn="tl">
                    <a:srgbClr val="000000"/>
                  </a:outerShdw>
                </a:effectLst>
                <a:latin typeface="Arial" charset="0"/>
              </a:rPr>
              <a:t>    </a:t>
            </a:r>
            <a:r>
              <a:rPr lang="ru-RU" sz="4400" b="1" u="sng" dirty="0">
                <a:solidFill>
                  <a:schemeClr val="bg1"/>
                </a:solidFill>
                <a:effectLst>
                  <a:outerShdw blurRad="38100" dist="38100" dir="2700000" algn="tl">
                    <a:srgbClr val="000000"/>
                  </a:outerShdw>
                </a:effectLst>
                <a:latin typeface="Arial" charset="0"/>
              </a:rPr>
              <a:t>1</a:t>
            </a:r>
          </a:p>
          <a:p>
            <a:pPr algn="ctr" eaLnBrk="1" hangingPunct="1">
              <a:defRPr/>
            </a:pPr>
            <a:r>
              <a:rPr lang="ru-RU" sz="4400" b="1" dirty="0">
                <a:solidFill>
                  <a:schemeClr val="bg1"/>
                </a:solidFill>
                <a:effectLst>
                  <a:outerShdw blurRad="38100" dist="38100" dir="2700000" algn="tl">
                    <a:srgbClr val="000000"/>
                  </a:outerShdw>
                </a:effectLst>
                <a:latin typeface="Arial" charset="0"/>
              </a:rPr>
              <a:t>                5     4    2</a:t>
            </a:r>
          </a:p>
          <a:p>
            <a:pPr marL="457200" indent="-457200" algn="ctr">
              <a:defRPr/>
            </a:pPr>
            <a:endParaRPr lang="ru-RU" sz="3200" b="1" u="sng" dirty="0">
              <a:solidFill>
                <a:schemeClr val="bg1"/>
              </a:solidFill>
              <a:effectLst>
                <a:outerShdw blurRad="38100" dist="38100" dir="2700000" algn="tl">
                  <a:srgbClr val="000000"/>
                </a:outerShdw>
              </a:effectLst>
              <a:latin typeface="Arial" charset="0"/>
            </a:endParaRPr>
          </a:p>
          <a:p>
            <a:pPr marL="457200" indent="-457200" algn="ctr">
              <a:defRPr/>
            </a:pPr>
            <a:endParaRPr lang="en-US" sz="3200" b="1" dirty="0">
              <a:solidFill>
                <a:schemeClr val="bg1"/>
              </a:solidFill>
              <a:effectLst>
                <a:outerShdw blurRad="38100" dist="38100" dir="2700000" algn="tl">
                  <a:srgbClr val="000000"/>
                </a:outerShdw>
              </a:effectLst>
              <a:latin typeface="Arial" charset="0"/>
            </a:endParaRPr>
          </a:p>
        </p:txBody>
      </p:sp>
      <p:sp>
        <p:nvSpPr>
          <p:cNvPr id="24579"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4400" b="1" dirty="0">
                <a:solidFill>
                  <a:schemeClr val="bg1"/>
                </a:solidFill>
                <a:effectLst>
                  <a:outerShdw blurRad="38100" dist="38100" dir="2700000" algn="tl">
                    <a:srgbClr val="000000"/>
                  </a:outerShdw>
                </a:effectLst>
                <a:latin typeface="Arial" charset="0"/>
              </a:rPr>
              <a:t>50%    200%</a:t>
            </a:r>
          </a:p>
          <a:p>
            <a:pPr algn="ctr" eaLnBrk="1" hangingPunct="1">
              <a:defRPr/>
            </a:pPr>
            <a:endParaRPr lang="ru-RU" sz="4400" b="1" dirty="0">
              <a:solidFill>
                <a:schemeClr val="bg1"/>
              </a:solidFill>
              <a:effectLst>
                <a:outerShdw blurRad="38100" dist="38100" dir="2700000" algn="tl">
                  <a:srgbClr val="000000"/>
                </a:outerShdw>
              </a:effectLst>
              <a:latin typeface="Arial" charset="0"/>
            </a:endParaRPr>
          </a:p>
          <a:p>
            <a:pPr algn="ctr" eaLnBrk="1" hangingPunct="1">
              <a:defRPr/>
            </a:pPr>
            <a:r>
              <a:rPr lang="ru-RU" sz="4400" b="1" dirty="0">
                <a:solidFill>
                  <a:schemeClr val="bg1"/>
                </a:solidFill>
                <a:effectLst>
                  <a:outerShdw blurRad="38100" dist="38100" dir="2700000" algn="tl">
                    <a:srgbClr val="000000"/>
                  </a:outerShdw>
                </a:effectLst>
                <a:latin typeface="Arial" charset="0"/>
              </a:rPr>
              <a:t>20%   25%    50%</a:t>
            </a:r>
            <a:endParaRPr lang="en-US" sz="4400" b="1" dirty="0">
              <a:solidFill>
                <a:schemeClr val="bg1"/>
              </a:solidFill>
              <a:effectLst>
                <a:outerShdw blurRad="38100" dist="38100" dir="2700000" algn="tl">
                  <a:srgbClr val="000000"/>
                </a:outerShdw>
              </a:effectLst>
              <a:latin typeface="Arial" charset="0"/>
            </a:endParaRPr>
          </a:p>
        </p:txBody>
      </p:sp>
      <p:sp>
        <p:nvSpPr>
          <p:cNvPr id="24580" name="Rectangle 4"/>
          <p:cNvSpPr>
            <a:spLocks noChangeArrowheads="1"/>
          </p:cNvSpPr>
          <p:nvPr/>
        </p:nvSpPr>
        <p:spPr bwMode="auto">
          <a:xfrm>
            <a:off x="4405314" y="2936876"/>
            <a:ext cx="3381375" cy="631825"/>
          </a:xfrm>
          <a:prstGeom prst="rect">
            <a:avLst/>
          </a:prstGeom>
          <a:noFill/>
          <a:ln w="9525">
            <a:noFill/>
            <a:miter lim="800000"/>
            <a:headEnd/>
            <a:tailEnd/>
          </a:ln>
          <a:effectLst/>
        </p:spPr>
        <p:txBody>
          <a:bodyPr wrap="none" anchor="ctr"/>
          <a:lstStyle/>
          <a:p>
            <a:pPr algn="ctr" eaLnBrk="1" hangingPunct="1">
              <a:defRPr/>
            </a:pPr>
            <a:r>
              <a:rPr lang="ru-RU" sz="4000" b="1" dirty="0">
                <a:solidFill>
                  <a:srgbClr val="FFCC00"/>
                </a:solidFill>
                <a:effectLst>
                  <a:outerShdw blurRad="38100" dist="38100" dir="2700000" algn="tl">
                    <a:srgbClr val="C0C0C0"/>
                  </a:outerShdw>
                </a:effectLst>
                <a:latin typeface="Arial" charset="0"/>
              </a:rPr>
              <a:t>Проценты</a:t>
            </a:r>
          </a:p>
          <a:p>
            <a:pPr algn="ctr" eaLnBrk="1" hangingPunct="1">
              <a:defRPr/>
            </a:pPr>
            <a:r>
              <a:rPr lang="ru-RU" sz="4000" dirty="0">
                <a:solidFill>
                  <a:srgbClr val="FFCC00"/>
                </a:solidFill>
                <a:latin typeface="Impact" pitchFamily="34" charset="0"/>
              </a:rPr>
              <a:t> </a:t>
            </a:r>
            <a:r>
              <a:rPr lang="en-US" sz="4000" dirty="0">
                <a:solidFill>
                  <a:srgbClr val="FFCC00"/>
                </a:solidFill>
                <a:latin typeface="Impact" pitchFamily="34" charset="0"/>
              </a:rPr>
              <a:t>100</a:t>
            </a:r>
          </a:p>
        </p:txBody>
      </p:sp>
      <p:sp>
        <p:nvSpPr>
          <p:cNvPr id="24581"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727060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1% всех деревьев сада составляют</a:t>
            </a:r>
          </a:p>
          <a:p>
            <a:pPr algn="ctr" eaLnBrk="1" hangingPunct="1">
              <a:defRPr/>
            </a:pPr>
            <a:r>
              <a:rPr lang="ru-RU" sz="3600" b="1" dirty="0">
                <a:solidFill>
                  <a:schemeClr val="bg1"/>
                </a:solidFill>
                <a:effectLst>
                  <a:outerShdw blurRad="38100" dist="38100" dir="2700000" algn="tl">
                    <a:srgbClr val="000000"/>
                  </a:outerShdw>
                </a:effectLst>
                <a:latin typeface="Arial" charset="0"/>
              </a:rPr>
              <a:t> вишни. Сколько всего деревьев в саду,</a:t>
            </a:r>
          </a:p>
          <a:p>
            <a:pPr algn="ctr" eaLnBrk="1" hangingPunct="1">
              <a:defRPr/>
            </a:pPr>
            <a:r>
              <a:rPr lang="ru-RU" sz="3600" b="1" dirty="0">
                <a:solidFill>
                  <a:schemeClr val="bg1"/>
                </a:solidFill>
                <a:effectLst>
                  <a:outerShdw blurRad="38100" dist="38100" dir="2700000" algn="tl">
                    <a:srgbClr val="000000"/>
                  </a:outerShdw>
                </a:effectLst>
                <a:latin typeface="Arial" charset="0"/>
              </a:rPr>
              <a:t> если деревьев вишни 34?</a:t>
            </a:r>
            <a:endParaRPr lang="en-US" sz="36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 </a:t>
            </a:r>
            <a:endParaRPr lang="en-US" sz="3200" b="1" dirty="0">
              <a:solidFill>
                <a:schemeClr val="bg1"/>
              </a:solidFill>
              <a:effectLst>
                <a:outerShdw blurRad="38100" dist="38100" dir="2700000" algn="tl">
                  <a:srgbClr val="000000"/>
                </a:outerShdw>
              </a:effectLst>
              <a:latin typeface="Arial" charset="0"/>
            </a:endParaRPr>
          </a:p>
        </p:txBody>
      </p:sp>
      <p:sp>
        <p:nvSpPr>
          <p:cNvPr id="25603"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3400</a:t>
            </a:r>
            <a:endParaRPr lang="en-US" sz="7200" b="1" dirty="0">
              <a:solidFill>
                <a:schemeClr val="bg1"/>
              </a:solidFill>
              <a:effectLst>
                <a:outerShdw blurRad="38100" dist="38100" dir="2700000" algn="tl">
                  <a:srgbClr val="000000"/>
                </a:outerShdw>
              </a:effectLst>
              <a:latin typeface="Arial" charset="0"/>
            </a:endParaRPr>
          </a:p>
        </p:txBody>
      </p:sp>
      <p:sp>
        <p:nvSpPr>
          <p:cNvPr id="25604"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Проценты</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200</a:t>
            </a:r>
          </a:p>
        </p:txBody>
      </p:sp>
      <p:sp>
        <p:nvSpPr>
          <p:cNvPr id="25605"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611369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Найти проценты от числа:</a:t>
            </a:r>
          </a:p>
          <a:p>
            <a:pPr algn="ctr" eaLnBrk="1" hangingPunct="1">
              <a:defRPr/>
            </a:pPr>
            <a:endParaRPr lang="ru-RU" sz="800" b="1"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11% от  72</a:t>
            </a:r>
          </a:p>
          <a:p>
            <a:pPr algn="ctr" eaLnBrk="1" hangingPunct="1">
              <a:defRPr/>
            </a:pPr>
            <a:endParaRPr lang="ru-RU" sz="800" b="1"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65%  от 6500</a:t>
            </a:r>
            <a:endParaRPr lang="en-US" sz="3600" b="1" dirty="0">
              <a:solidFill>
                <a:schemeClr val="bg1"/>
              </a:solidFill>
              <a:effectLst>
                <a:outerShdw blurRad="38100" dist="38100" dir="2700000" algn="tl">
                  <a:srgbClr val="000000"/>
                </a:outerShdw>
              </a:effectLst>
              <a:latin typeface="Arial" charset="0"/>
            </a:endParaRPr>
          </a:p>
        </p:txBody>
      </p:sp>
      <p:sp>
        <p:nvSpPr>
          <p:cNvPr id="26627"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7,92     4225</a:t>
            </a:r>
            <a:endParaRPr lang="en-US" sz="7200" b="1" dirty="0">
              <a:solidFill>
                <a:schemeClr val="bg1"/>
              </a:solidFill>
              <a:effectLst>
                <a:outerShdw blurRad="38100" dist="38100" dir="2700000" algn="tl">
                  <a:srgbClr val="000000"/>
                </a:outerShdw>
              </a:effectLst>
              <a:latin typeface="Arial" charset="0"/>
            </a:endParaRPr>
          </a:p>
        </p:txBody>
      </p:sp>
      <p:sp>
        <p:nvSpPr>
          <p:cNvPr id="26628"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Проценты</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300</a:t>
            </a:r>
          </a:p>
        </p:txBody>
      </p:sp>
      <p:sp>
        <p:nvSpPr>
          <p:cNvPr id="26629"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4151652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spect="1" noChangeArrowheads="1"/>
          </p:cNvSpPr>
          <p:nvPr/>
        </p:nvSpPr>
        <p:spPr bwMode="auto">
          <a:xfrm>
            <a:off x="1524000" y="-28575"/>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r>
              <a:rPr lang="ru-RU" sz="3200" b="1">
                <a:solidFill>
                  <a:schemeClr val="bg1"/>
                </a:solidFill>
                <a:effectLst>
                  <a:outerShdw blurRad="38100" dist="38100" dir="2700000" algn="tl">
                    <a:srgbClr val="000000"/>
                  </a:outerShdw>
                </a:effectLst>
                <a:latin typeface="Arial" charset="0"/>
              </a:rPr>
              <a:t>В первый день в магазине продали</a:t>
            </a:r>
          </a:p>
          <a:p>
            <a:pPr algn="ctr" eaLnBrk="1" hangingPunct="1">
              <a:defRPr/>
            </a:pPr>
            <a:r>
              <a:rPr lang="ru-RU" sz="3200" b="1">
                <a:solidFill>
                  <a:schemeClr val="bg1"/>
                </a:solidFill>
                <a:effectLst>
                  <a:outerShdw blurRad="38100" dist="38100" dir="2700000" algn="tl">
                    <a:srgbClr val="000000"/>
                  </a:outerShdw>
                </a:effectLst>
                <a:latin typeface="Arial" charset="0"/>
              </a:rPr>
              <a:t>40% всех овощей, во второй </a:t>
            </a:r>
          </a:p>
          <a:p>
            <a:pPr algn="ctr" eaLnBrk="1" hangingPunct="1">
              <a:defRPr/>
            </a:pPr>
            <a:r>
              <a:rPr lang="ru-RU" sz="3200" b="1">
                <a:solidFill>
                  <a:schemeClr val="bg1"/>
                </a:solidFill>
                <a:effectLst>
                  <a:outerShdw blurRad="38100" dist="38100" dir="2700000" algn="tl">
                    <a:srgbClr val="000000"/>
                  </a:outerShdw>
                </a:effectLst>
                <a:latin typeface="Arial" charset="0"/>
              </a:rPr>
              <a:t>день 35% всех овощей.</a:t>
            </a:r>
          </a:p>
          <a:p>
            <a:pPr algn="ctr" eaLnBrk="1" hangingPunct="1">
              <a:defRPr/>
            </a:pPr>
            <a:r>
              <a:rPr lang="ru-RU" sz="3200" b="1">
                <a:solidFill>
                  <a:schemeClr val="bg1"/>
                </a:solidFill>
                <a:effectLst>
                  <a:outerShdw blurRad="38100" dist="38100" dir="2700000" algn="tl">
                    <a:srgbClr val="000000"/>
                  </a:outerShdw>
                </a:effectLst>
                <a:latin typeface="Arial" charset="0"/>
              </a:rPr>
              <a:t> Сколько кг  овощей было в магазине,</a:t>
            </a:r>
          </a:p>
          <a:p>
            <a:pPr algn="ctr" eaLnBrk="1" hangingPunct="1">
              <a:defRPr/>
            </a:pPr>
            <a:r>
              <a:rPr lang="ru-RU" sz="3200" b="1">
                <a:solidFill>
                  <a:schemeClr val="bg1"/>
                </a:solidFill>
                <a:effectLst>
                  <a:outerShdw blurRad="38100" dist="38100" dir="2700000" algn="tl">
                    <a:srgbClr val="000000"/>
                  </a:outerShdw>
                </a:effectLst>
                <a:latin typeface="Arial" charset="0"/>
              </a:rPr>
              <a:t> если осталось в нём 75 кг овощей?</a:t>
            </a:r>
            <a:endParaRPr lang="en-US" sz="3200" b="1">
              <a:solidFill>
                <a:schemeClr val="bg1"/>
              </a:solidFill>
              <a:effectLst>
                <a:outerShdw blurRad="38100" dist="38100" dir="2700000" algn="tl">
                  <a:srgbClr val="000000"/>
                </a:outerShdw>
              </a:effectLst>
              <a:latin typeface="Arial" charset="0"/>
            </a:endParaRPr>
          </a:p>
        </p:txBody>
      </p:sp>
      <p:sp>
        <p:nvSpPr>
          <p:cNvPr id="2765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a:solidFill>
                  <a:schemeClr val="bg1"/>
                </a:solidFill>
                <a:effectLst>
                  <a:outerShdw blurRad="38100" dist="38100" dir="2700000" algn="tl">
                    <a:srgbClr val="000000"/>
                  </a:outerShdw>
                </a:effectLst>
                <a:latin typeface="Arial" charset="0"/>
              </a:rPr>
              <a:t>300 кг</a:t>
            </a:r>
            <a:endParaRPr lang="en-US" sz="7200" b="1">
              <a:solidFill>
                <a:schemeClr val="bg1"/>
              </a:solidFill>
              <a:effectLst>
                <a:outerShdw blurRad="38100" dist="38100" dir="2700000" algn="tl">
                  <a:srgbClr val="000000"/>
                </a:outerShdw>
              </a:effectLst>
              <a:latin typeface="Arial" charset="0"/>
            </a:endParaRPr>
          </a:p>
        </p:txBody>
      </p:sp>
      <p:sp>
        <p:nvSpPr>
          <p:cNvPr id="2765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Проценты</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400</a:t>
            </a:r>
          </a:p>
        </p:txBody>
      </p:sp>
      <p:sp>
        <p:nvSpPr>
          <p:cNvPr id="27653"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533968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a:solidFill>
                <a:schemeClr val="bg1"/>
              </a:solidFill>
              <a:effectLst>
                <a:outerShdw blurRad="38100" dist="38100" dir="2700000" algn="tl">
                  <a:srgbClr val="000000"/>
                </a:outerShdw>
              </a:effectLst>
              <a:latin typeface="Arial" charset="0"/>
            </a:endParaRPr>
          </a:p>
          <a:p>
            <a:pPr algn="ctr" eaLnBrk="1" hangingPunct="1">
              <a:defRPr/>
            </a:pPr>
            <a:r>
              <a:rPr lang="ru-RU" sz="3200" b="1">
                <a:solidFill>
                  <a:schemeClr val="bg1"/>
                </a:solidFill>
                <a:effectLst>
                  <a:outerShdw blurRad="38100" dist="38100" dir="2700000" algn="tl">
                    <a:srgbClr val="000000"/>
                  </a:outerShdw>
                </a:effectLst>
                <a:latin typeface="Arial" charset="0"/>
              </a:rPr>
              <a:t>В классе 20 учеников. Сколько</a:t>
            </a:r>
          </a:p>
          <a:p>
            <a:pPr algn="ctr" eaLnBrk="1" hangingPunct="1">
              <a:defRPr/>
            </a:pPr>
            <a:r>
              <a:rPr lang="ru-RU" sz="3200" b="1">
                <a:solidFill>
                  <a:schemeClr val="bg1"/>
                </a:solidFill>
                <a:effectLst>
                  <a:outerShdw blurRad="38100" dist="38100" dir="2700000" algn="tl">
                    <a:srgbClr val="000000"/>
                  </a:outerShdw>
                </a:effectLst>
                <a:latin typeface="Arial" charset="0"/>
              </a:rPr>
              <a:t> процентов класса составляют девочки,</a:t>
            </a:r>
          </a:p>
          <a:p>
            <a:pPr algn="ctr" eaLnBrk="1" hangingPunct="1">
              <a:defRPr/>
            </a:pPr>
            <a:r>
              <a:rPr lang="ru-RU" sz="3200" b="1">
                <a:solidFill>
                  <a:schemeClr val="bg1"/>
                </a:solidFill>
                <a:effectLst>
                  <a:outerShdw blurRad="38100" dist="38100" dir="2700000" algn="tl">
                    <a:srgbClr val="000000"/>
                  </a:outerShdw>
                </a:effectLst>
                <a:latin typeface="Arial" charset="0"/>
              </a:rPr>
              <a:t>если в классе 15 мальчиков?</a:t>
            </a:r>
            <a:endParaRPr lang="en-US" sz="3200" b="1">
              <a:solidFill>
                <a:schemeClr val="bg1"/>
              </a:solidFill>
              <a:effectLst>
                <a:outerShdw blurRad="38100" dist="38100" dir="2700000" algn="tl">
                  <a:srgbClr val="000000"/>
                </a:outerShdw>
              </a:effectLst>
              <a:latin typeface="Arial" charset="0"/>
            </a:endParaRPr>
          </a:p>
        </p:txBody>
      </p:sp>
      <p:sp>
        <p:nvSpPr>
          <p:cNvPr id="28675"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a:solidFill>
                  <a:schemeClr val="bg1"/>
                </a:solidFill>
                <a:effectLst>
                  <a:outerShdw blurRad="38100" dist="38100" dir="2700000" algn="tl">
                    <a:srgbClr val="000000"/>
                  </a:outerShdw>
                </a:effectLst>
                <a:latin typeface="Arial" charset="0"/>
              </a:rPr>
              <a:t>25%</a:t>
            </a:r>
            <a:endParaRPr lang="en-US" sz="7200" b="1">
              <a:solidFill>
                <a:schemeClr val="bg1"/>
              </a:solidFill>
              <a:effectLst>
                <a:outerShdw blurRad="38100" dist="38100" dir="2700000" algn="tl">
                  <a:srgbClr val="000000"/>
                </a:outerShdw>
              </a:effectLst>
              <a:latin typeface="Arial" charset="0"/>
            </a:endParaRPr>
          </a:p>
        </p:txBody>
      </p:sp>
      <p:sp>
        <p:nvSpPr>
          <p:cNvPr id="28676"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Проценты</a:t>
            </a:r>
          </a:p>
          <a:p>
            <a:pPr algn="ctr" eaLnBrk="1" hangingPunct="1">
              <a:defRPr/>
            </a:pPr>
            <a:r>
              <a:rPr lang="ru-RU" sz="3200">
                <a:solidFill>
                  <a:srgbClr val="FFCC00"/>
                </a:solidFill>
                <a:latin typeface="Impact" pitchFamily="34" charset="0"/>
              </a:rPr>
              <a:t> </a:t>
            </a:r>
            <a:r>
              <a:rPr lang="en-US" sz="3200">
                <a:solidFill>
                  <a:srgbClr val="FFCC00"/>
                </a:solidFill>
                <a:latin typeface="Impact" pitchFamily="34" charset="0"/>
              </a:rPr>
              <a:t>500</a:t>
            </a:r>
          </a:p>
        </p:txBody>
      </p:sp>
      <p:sp>
        <p:nvSpPr>
          <p:cNvPr id="28677"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776681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Чему равна площадь квадрата,</a:t>
            </a:r>
          </a:p>
          <a:p>
            <a:pPr algn="ctr" eaLnBrk="1" hangingPunct="1">
              <a:defRPr/>
            </a:pPr>
            <a:r>
              <a:rPr lang="ru-RU" sz="3200" b="1" dirty="0">
                <a:solidFill>
                  <a:schemeClr val="bg1"/>
                </a:solidFill>
                <a:effectLst>
                  <a:outerShdw blurRad="38100" dist="38100" dir="2700000" algn="tl">
                    <a:srgbClr val="000000"/>
                  </a:outerShdw>
                </a:effectLst>
                <a:latin typeface="Arial" charset="0"/>
              </a:rPr>
              <a:t> если его периметр равен 100 см?</a:t>
            </a:r>
            <a:endParaRPr lang="en-US" sz="3200" b="1" dirty="0">
              <a:solidFill>
                <a:schemeClr val="bg1"/>
              </a:solidFill>
              <a:effectLst>
                <a:outerShdw blurRad="38100" dist="38100" dir="2700000" algn="tl">
                  <a:srgbClr val="000000"/>
                </a:outerShdw>
              </a:effectLst>
              <a:latin typeface="Arial" charset="0"/>
            </a:endParaRPr>
          </a:p>
        </p:txBody>
      </p:sp>
      <p:sp>
        <p:nvSpPr>
          <p:cNvPr id="29699" name="Rectangle 3"/>
          <p:cNvSpPr>
            <a:spLocks noChangeAspect="1" noChangeArrowheads="1"/>
          </p:cNvSpPr>
          <p:nvPr/>
        </p:nvSpPr>
        <p:spPr bwMode="auto">
          <a:xfrm>
            <a:off x="1524000" y="3430588"/>
            <a:ext cx="9144000" cy="3427412"/>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5400" b="1" dirty="0">
                <a:solidFill>
                  <a:schemeClr val="bg1"/>
                </a:solidFill>
                <a:effectLst>
                  <a:outerShdw blurRad="38100" dist="38100" dir="2700000" algn="tl">
                    <a:srgbClr val="000000"/>
                  </a:outerShdw>
                </a:effectLst>
                <a:latin typeface="Arial" charset="0"/>
              </a:rPr>
              <a:t>625</a:t>
            </a:r>
            <a:endParaRPr lang="en-US" sz="5400" b="1" dirty="0">
              <a:solidFill>
                <a:schemeClr val="bg1"/>
              </a:solidFill>
              <a:effectLst>
                <a:outerShdw blurRad="38100" dist="38100" dir="2700000" algn="tl">
                  <a:srgbClr val="000000"/>
                </a:outerShdw>
              </a:effectLst>
              <a:latin typeface="Arial" charset="0"/>
            </a:endParaRPr>
          </a:p>
        </p:txBody>
      </p:sp>
      <p:sp>
        <p:nvSpPr>
          <p:cNvPr id="29700"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Элементы геометрии</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100</a:t>
            </a:r>
          </a:p>
        </p:txBody>
      </p:sp>
      <p:sp>
        <p:nvSpPr>
          <p:cNvPr id="29701"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3504799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70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Найдите периметр и площадь прямо-</a:t>
            </a:r>
          </a:p>
          <a:p>
            <a:pPr algn="ctr" eaLnBrk="1" hangingPunct="1">
              <a:defRPr/>
            </a:pPr>
            <a:r>
              <a:rPr lang="ru-RU" sz="3200" b="1" dirty="0">
                <a:solidFill>
                  <a:schemeClr val="bg1"/>
                </a:solidFill>
                <a:effectLst>
                  <a:outerShdw blurRad="38100" dist="38100" dir="2700000" algn="tl">
                    <a:srgbClr val="000000"/>
                  </a:outerShdw>
                </a:effectLst>
                <a:latin typeface="Arial" charset="0"/>
              </a:rPr>
              <a:t>угольника, если его стороны равны </a:t>
            </a:r>
          </a:p>
          <a:p>
            <a:pPr algn="ctr" eaLnBrk="1" hangingPunct="1">
              <a:defRPr/>
            </a:pPr>
            <a:r>
              <a:rPr lang="ru-RU" sz="3200" b="1" dirty="0">
                <a:solidFill>
                  <a:schemeClr val="bg1"/>
                </a:solidFill>
                <a:effectLst>
                  <a:outerShdw blurRad="38100" dist="38100" dir="2700000" algn="tl">
                    <a:srgbClr val="000000"/>
                  </a:outerShdw>
                </a:effectLst>
                <a:latin typeface="Arial" charset="0"/>
              </a:rPr>
              <a:t>53 м  и   16 м ?</a:t>
            </a:r>
            <a:endParaRPr lang="en-US" sz="3200" b="1" dirty="0">
              <a:solidFill>
                <a:schemeClr val="bg1"/>
              </a:solidFill>
              <a:effectLst>
                <a:outerShdw blurRad="38100" dist="38100" dir="2700000" algn="tl">
                  <a:srgbClr val="000000"/>
                </a:outerShdw>
              </a:effectLst>
              <a:latin typeface="Arial" charset="0"/>
            </a:endParaRPr>
          </a:p>
        </p:txBody>
      </p:sp>
      <p:sp>
        <p:nvSpPr>
          <p:cNvPr id="30723"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a:defRPr/>
            </a:pPr>
            <a:r>
              <a:rPr lang="ru-RU" sz="5400" b="1" dirty="0">
                <a:solidFill>
                  <a:schemeClr val="bg1"/>
                </a:solidFill>
                <a:effectLst>
                  <a:outerShdw blurRad="38100" dist="38100" dir="2700000" algn="tl">
                    <a:srgbClr val="000000"/>
                  </a:outerShdw>
                </a:effectLst>
                <a:latin typeface="Arial" charset="0"/>
              </a:rPr>
              <a:t>138 м       848 кв. м</a:t>
            </a:r>
            <a:endParaRPr lang="en-US" sz="5400" b="1" dirty="0">
              <a:solidFill>
                <a:schemeClr val="bg1"/>
              </a:solidFill>
              <a:effectLst>
                <a:outerShdw blurRad="38100" dist="38100" dir="2700000" algn="tl">
                  <a:srgbClr val="000000"/>
                </a:outerShdw>
              </a:effectLst>
              <a:latin typeface="Arial" charset="0"/>
            </a:endParaRPr>
          </a:p>
        </p:txBody>
      </p:sp>
      <p:sp>
        <p:nvSpPr>
          <p:cNvPr id="30724"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Элементы геометрии</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200</a:t>
            </a:r>
          </a:p>
        </p:txBody>
      </p:sp>
      <p:sp>
        <p:nvSpPr>
          <p:cNvPr id="30725"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831361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     </a:t>
            </a:r>
            <a:r>
              <a:rPr lang="ru-RU" sz="3600" b="1" dirty="0">
                <a:solidFill>
                  <a:schemeClr val="bg1"/>
                </a:solidFill>
                <a:effectLst>
                  <a:outerShdw blurRad="38100" dist="38100" dir="2700000" algn="tl">
                    <a:srgbClr val="000000"/>
                  </a:outerShdw>
                </a:effectLst>
                <a:latin typeface="Arial" charset="0"/>
              </a:rPr>
              <a:t>Один из смежных углов в 4 раза </a:t>
            </a:r>
          </a:p>
          <a:p>
            <a:pPr algn="ctr" eaLnBrk="1" hangingPunct="1">
              <a:defRPr/>
            </a:pPr>
            <a:r>
              <a:rPr lang="ru-RU" sz="3600" b="1" dirty="0">
                <a:solidFill>
                  <a:schemeClr val="bg1"/>
                </a:solidFill>
                <a:effectLst>
                  <a:outerShdw blurRad="38100" dist="38100" dir="2700000" algn="tl">
                    <a:srgbClr val="000000"/>
                  </a:outerShdw>
                </a:effectLst>
                <a:latin typeface="Arial" charset="0"/>
              </a:rPr>
              <a:t>больше, чем другой, </a:t>
            </a:r>
          </a:p>
          <a:p>
            <a:pPr algn="ctr" eaLnBrk="1" hangingPunct="1">
              <a:defRPr/>
            </a:pPr>
            <a:r>
              <a:rPr lang="ru-RU" sz="3600" b="1" dirty="0">
                <a:solidFill>
                  <a:schemeClr val="bg1"/>
                </a:solidFill>
                <a:effectLst>
                  <a:outerShdw blurRad="38100" dist="38100" dir="2700000" algn="tl">
                    <a:srgbClr val="000000"/>
                  </a:outerShdw>
                </a:effectLst>
                <a:latin typeface="Arial" charset="0"/>
              </a:rPr>
              <a:t>найти меньший угол?</a:t>
            </a:r>
            <a:endParaRPr lang="en-US" sz="3600" b="1" dirty="0">
              <a:solidFill>
                <a:schemeClr val="bg1"/>
              </a:solidFill>
              <a:effectLst>
                <a:outerShdw blurRad="38100" dist="38100" dir="2700000" algn="tl">
                  <a:srgbClr val="000000"/>
                </a:outerShdw>
              </a:effectLst>
              <a:latin typeface="Arial" charset="0"/>
            </a:endParaRPr>
          </a:p>
        </p:txBody>
      </p:sp>
      <p:sp>
        <p:nvSpPr>
          <p:cNvPr id="31747"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36</a:t>
            </a:r>
            <a:r>
              <a:rPr lang="ru-RU" sz="7200" b="1" baseline="30000" dirty="0">
                <a:solidFill>
                  <a:schemeClr val="bg1"/>
                </a:solidFill>
                <a:effectLst>
                  <a:outerShdw blurRad="38100" dist="38100" dir="2700000" algn="tl">
                    <a:srgbClr val="000000"/>
                  </a:outerShdw>
                </a:effectLst>
                <a:latin typeface="Arial" charset="0"/>
              </a:rPr>
              <a:t>0</a:t>
            </a:r>
            <a:endParaRPr lang="en-US" sz="7200" b="1" baseline="30000" dirty="0">
              <a:solidFill>
                <a:schemeClr val="bg1"/>
              </a:solidFill>
              <a:effectLst>
                <a:outerShdw blurRad="38100" dist="38100" dir="2700000" algn="tl">
                  <a:srgbClr val="000000"/>
                </a:outerShdw>
              </a:effectLst>
              <a:latin typeface="Arial" charset="0"/>
            </a:endParaRPr>
          </a:p>
        </p:txBody>
      </p:sp>
      <p:sp>
        <p:nvSpPr>
          <p:cNvPr id="31748"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Элементы геометрии</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300</a:t>
            </a:r>
          </a:p>
        </p:txBody>
      </p:sp>
      <p:sp>
        <p:nvSpPr>
          <p:cNvPr id="31749"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196083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B615DD-3415-4309-A534-83F4974E7DBD}"/>
              </a:ext>
            </a:extLst>
          </p:cNvPr>
          <p:cNvSpPr>
            <a:spLocks noGrp="1"/>
          </p:cNvSpPr>
          <p:nvPr>
            <p:ph type="title"/>
          </p:nvPr>
        </p:nvSpPr>
        <p:spPr>
          <a:xfrm>
            <a:off x="1765585" y="35427"/>
            <a:ext cx="8627168" cy="659111"/>
          </a:xfrm>
        </p:spPr>
        <p:txBody>
          <a:bodyPr>
            <a:normAutofit/>
          </a:bodyPr>
          <a:lstStyle/>
          <a:p>
            <a:pPr algn="ctr"/>
            <a:r>
              <a:rPr lang="ru-RU" dirty="0"/>
              <a:t>Задача с физическим содержанием</a:t>
            </a:r>
          </a:p>
        </p:txBody>
      </p:sp>
      <p:sp>
        <p:nvSpPr>
          <p:cNvPr id="3" name="Объект 2">
            <a:extLst>
              <a:ext uri="{FF2B5EF4-FFF2-40B4-BE49-F238E27FC236}">
                <a16:creationId xmlns:a16="http://schemas.microsoft.com/office/drawing/2014/main" id="{16C66274-D104-4BB4-9046-9757061479EE}"/>
              </a:ext>
            </a:extLst>
          </p:cNvPr>
          <p:cNvSpPr>
            <a:spLocks noGrp="1"/>
          </p:cNvSpPr>
          <p:nvPr>
            <p:ph idx="1"/>
          </p:nvPr>
        </p:nvSpPr>
        <p:spPr>
          <a:xfrm>
            <a:off x="588428" y="669417"/>
            <a:ext cx="10899074" cy="2016224"/>
          </a:xfrm>
        </p:spPr>
        <p:txBody>
          <a:bodyPr>
            <a:noAutofit/>
          </a:bodyPr>
          <a:lstStyle/>
          <a:p>
            <a:r>
              <a:rPr lang="ru-RU" sz="2400" b="0" dirty="0"/>
              <a:t>После дождя уровень воды в колодце может повыситься. Мальчик измеряет время t падения небольших камешков в колодец и рассчитывает расстояние до воды по формуле h=5t</a:t>
            </a:r>
            <a:r>
              <a:rPr lang="ru-RU" sz="2400" b="0" baseline="30000" dirty="0"/>
              <a:t>2</a:t>
            </a:r>
            <a:r>
              <a:rPr lang="ru-RU" sz="2400" b="0" dirty="0"/>
              <a:t>, где h − расстояние в метрах, t − время падения в секундах. До дождя время падения камешков составляло 0,65 с. На сколько должен подняться уровень воды после дождя, чтобы измеряемое время изменилось на 0,3 с? Ответ выразите в метрах.</a:t>
            </a:r>
          </a:p>
        </p:txBody>
      </p:sp>
      <p:sp>
        <p:nvSpPr>
          <p:cNvPr id="4" name="Номер слайда 3">
            <a:extLst>
              <a:ext uri="{FF2B5EF4-FFF2-40B4-BE49-F238E27FC236}">
                <a16:creationId xmlns:a16="http://schemas.microsoft.com/office/drawing/2014/main" id="{D9748D55-F250-4184-B0D2-008CABF1D8A5}"/>
              </a:ext>
            </a:extLst>
          </p:cNvPr>
          <p:cNvSpPr>
            <a:spLocks noGrp="1"/>
          </p:cNvSpPr>
          <p:nvPr>
            <p:ph type="sldNum" sz="quarter" idx="12"/>
          </p:nvPr>
        </p:nvSpPr>
        <p:spPr/>
        <p:txBody>
          <a:bodyPr/>
          <a:lstStyle/>
          <a:p>
            <a:fld id="{B19B0651-EE4F-4900-A07F-96A6BFA9D0F0}" type="slidenum">
              <a:rPr lang="ru-RU" smtClean="0"/>
              <a:pPr/>
              <a:t>4</a:t>
            </a:fld>
            <a:endParaRPr lang="ru-RU"/>
          </a:p>
        </p:txBody>
      </p:sp>
      <p:sp>
        <p:nvSpPr>
          <p:cNvPr id="6" name="TextBox 5">
            <a:extLst>
              <a:ext uri="{FF2B5EF4-FFF2-40B4-BE49-F238E27FC236}">
                <a16:creationId xmlns:a16="http://schemas.microsoft.com/office/drawing/2014/main" id="{FD43217E-3D38-4921-B26E-41A76CE5883C}"/>
              </a:ext>
            </a:extLst>
          </p:cNvPr>
          <p:cNvSpPr txBox="1"/>
          <p:nvPr/>
        </p:nvSpPr>
        <p:spPr>
          <a:xfrm>
            <a:off x="696791" y="2996953"/>
            <a:ext cx="10836164" cy="2246769"/>
          </a:xfrm>
          <a:prstGeom prst="rect">
            <a:avLst/>
          </a:prstGeom>
          <a:noFill/>
        </p:spPr>
        <p:txBody>
          <a:bodyPr wrap="square">
            <a:spAutoFit/>
          </a:bodyPr>
          <a:lstStyle/>
          <a:p>
            <a:r>
              <a:rPr lang="ru-RU" sz="2800" b="1" u="sng" dirty="0">
                <a:solidFill>
                  <a:srgbClr val="090563"/>
                </a:solidFill>
              </a:rPr>
              <a:t>Решение:</a:t>
            </a:r>
            <a:r>
              <a:rPr lang="ru-RU" sz="2800" dirty="0">
                <a:solidFill>
                  <a:srgbClr val="090563"/>
                </a:solidFill>
              </a:rPr>
              <a:t> Пусть h</a:t>
            </a:r>
            <a:r>
              <a:rPr lang="ru-RU" sz="2800" baseline="-25000" dirty="0">
                <a:solidFill>
                  <a:srgbClr val="090563"/>
                </a:solidFill>
              </a:rPr>
              <a:t>1</a:t>
            </a:r>
            <a:r>
              <a:rPr lang="ru-RU" sz="2800" dirty="0">
                <a:solidFill>
                  <a:srgbClr val="090563"/>
                </a:solidFill>
              </a:rPr>
              <a:t> − расстояние до воды до дождя, </a:t>
            </a:r>
          </a:p>
          <a:p>
            <a:r>
              <a:rPr lang="ru-RU" sz="2800" dirty="0">
                <a:solidFill>
                  <a:srgbClr val="090563"/>
                </a:solidFill>
              </a:rPr>
              <a:t>h</a:t>
            </a:r>
            <a:r>
              <a:rPr lang="ru-RU" sz="2800" baseline="-25000" dirty="0">
                <a:solidFill>
                  <a:srgbClr val="090563"/>
                </a:solidFill>
              </a:rPr>
              <a:t>2</a:t>
            </a:r>
            <a:r>
              <a:rPr lang="ru-RU" sz="2800" dirty="0">
                <a:solidFill>
                  <a:srgbClr val="090563"/>
                </a:solidFill>
              </a:rPr>
              <a:t> − расстояние до воды после дождя. </a:t>
            </a:r>
          </a:p>
          <a:p>
            <a:r>
              <a:rPr lang="ru-RU" sz="2800" dirty="0">
                <a:solidFill>
                  <a:srgbClr val="090563"/>
                </a:solidFill>
              </a:rPr>
              <a:t>После дождя время падения станет равным t=0,65 - 0,3=0,35 с. Уровень воды поднимется на h</a:t>
            </a:r>
            <a:r>
              <a:rPr lang="ru-RU" sz="2800" baseline="-25000" dirty="0">
                <a:solidFill>
                  <a:srgbClr val="090563"/>
                </a:solidFill>
              </a:rPr>
              <a:t>1</a:t>
            </a:r>
            <a:r>
              <a:rPr lang="ru-RU" sz="2800" dirty="0">
                <a:solidFill>
                  <a:srgbClr val="090563"/>
                </a:solidFill>
              </a:rPr>
              <a:t> – h</a:t>
            </a:r>
            <a:r>
              <a:rPr lang="ru-RU" sz="2800" baseline="-25000" dirty="0">
                <a:solidFill>
                  <a:srgbClr val="090563"/>
                </a:solidFill>
              </a:rPr>
              <a:t>2</a:t>
            </a:r>
            <a:r>
              <a:rPr lang="ru-RU" sz="2800" dirty="0">
                <a:solidFill>
                  <a:srgbClr val="090563"/>
                </a:solidFill>
              </a:rPr>
              <a:t> метров.</a:t>
            </a:r>
          </a:p>
          <a:p>
            <a:r>
              <a:rPr lang="ru-RU" sz="2800" b="1" dirty="0"/>
              <a:t>h</a:t>
            </a:r>
            <a:r>
              <a:rPr lang="ru-RU" sz="2800" b="1" baseline="-25000" dirty="0"/>
              <a:t>1</a:t>
            </a:r>
            <a:r>
              <a:rPr lang="ru-RU" sz="2800" b="1" dirty="0"/>
              <a:t> =  5</a:t>
            </a:r>
            <a:r>
              <a:rPr lang="en-US" sz="2800" b="1" dirty="0"/>
              <a:t> ∙ </a:t>
            </a:r>
            <a:r>
              <a:rPr lang="ru-RU" sz="2800" b="1" dirty="0"/>
              <a:t>0,65</a:t>
            </a:r>
            <a:r>
              <a:rPr lang="ru-RU" sz="2800" b="1" baseline="30000" dirty="0"/>
              <a:t>2</a:t>
            </a:r>
            <a:r>
              <a:rPr lang="ru-RU" sz="2800" b="1" dirty="0"/>
              <a:t>     h</a:t>
            </a:r>
            <a:r>
              <a:rPr lang="ru-RU" sz="2800" b="1" baseline="-25000" dirty="0"/>
              <a:t>2</a:t>
            </a:r>
            <a:r>
              <a:rPr lang="ru-RU" sz="2800" b="1" dirty="0"/>
              <a:t> = 5 </a:t>
            </a:r>
            <a:r>
              <a:rPr lang="en-US" sz="2800" b="1" dirty="0"/>
              <a:t>∙ </a:t>
            </a:r>
            <a:r>
              <a:rPr lang="ru-RU" sz="2800" b="1" dirty="0"/>
              <a:t>0,35</a:t>
            </a:r>
            <a:r>
              <a:rPr lang="ru-RU" sz="2800" b="1" baseline="30000" dirty="0"/>
              <a:t>2</a:t>
            </a:r>
            <a:endParaRPr lang="ru-RU" sz="2800" b="1" dirty="0"/>
          </a:p>
        </p:txBody>
      </p:sp>
      <p:sp>
        <p:nvSpPr>
          <p:cNvPr id="7" name="AutoShape 2" descr=" левая круглая скобка корень из 75 минус корень из 48 правая круглая скобка умножить на корень из 12.">
            <a:extLst>
              <a:ext uri="{FF2B5EF4-FFF2-40B4-BE49-F238E27FC236}">
                <a16:creationId xmlns:a16="http://schemas.microsoft.com/office/drawing/2014/main" id="{B64C89EC-155F-443A-865E-76A20228A4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Box 8">
            <a:extLst>
              <a:ext uri="{FF2B5EF4-FFF2-40B4-BE49-F238E27FC236}">
                <a16:creationId xmlns:a16="http://schemas.microsoft.com/office/drawing/2014/main" id="{B6D1D2D3-D730-4FDC-88C8-69B537308B3D}"/>
              </a:ext>
            </a:extLst>
          </p:cNvPr>
          <p:cNvSpPr txBox="1"/>
          <p:nvPr/>
        </p:nvSpPr>
        <p:spPr>
          <a:xfrm>
            <a:off x="5448912" y="5554567"/>
            <a:ext cx="4967568" cy="523220"/>
          </a:xfrm>
          <a:prstGeom prst="rect">
            <a:avLst/>
          </a:prstGeom>
          <a:noFill/>
        </p:spPr>
        <p:txBody>
          <a:bodyPr wrap="square">
            <a:spAutoFit/>
          </a:bodyPr>
          <a:lstStyle/>
          <a:p>
            <a:r>
              <a:rPr kumimoji="0" lang="ru-RU" sz="2800" b="1" i="0" u="none" strike="noStrike" kern="1200" cap="none" spc="0" normalizeH="0" baseline="0" noProof="0" dirty="0">
                <a:ln>
                  <a:noFill/>
                </a:ln>
                <a:solidFill>
                  <a:srgbClr val="C00000"/>
                </a:solidFill>
                <a:effectLst/>
                <a:uLnTx/>
                <a:uFillTx/>
                <a:latin typeface="Arial"/>
              </a:rPr>
              <a:t>5 ∙ (0,65 - 0,35) ∙ (0,65 + 0,35)</a:t>
            </a:r>
            <a:endParaRPr lang="ru-RU" b="1" dirty="0"/>
          </a:p>
        </p:txBody>
      </p:sp>
      <p:sp>
        <p:nvSpPr>
          <p:cNvPr id="11" name="TextBox 10">
            <a:extLst>
              <a:ext uri="{FF2B5EF4-FFF2-40B4-BE49-F238E27FC236}">
                <a16:creationId xmlns:a16="http://schemas.microsoft.com/office/drawing/2014/main" id="{3173F8BF-1D21-4F43-A3B7-B1CCD9450DD2}"/>
              </a:ext>
            </a:extLst>
          </p:cNvPr>
          <p:cNvSpPr txBox="1"/>
          <p:nvPr/>
        </p:nvSpPr>
        <p:spPr>
          <a:xfrm>
            <a:off x="1415480" y="6132592"/>
            <a:ext cx="23686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a:ea typeface="+mn-ea"/>
                <a:cs typeface="+mn-cs"/>
              </a:rPr>
              <a:t>Ответ: 1,5</a:t>
            </a:r>
          </a:p>
        </p:txBody>
      </p:sp>
      <p:sp>
        <p:nvSpPr>
          <p:cNvPr id="13" name="TextBox 12">
            <a:extLst>
              <a:ext uri="{FF2B5EF4-FFF2-40B4-BE49-F238E27FC236}">
                <a16:creationId xmlns:a16="http://schemas.microsoft.com/office/drawing/2014/main" id="{ADA407D0-3B6B-4DEC-8A56-BBEA0627BD22}"/>
              </a:ext>
            </a:extLst>
          </p:cNvPr>
          <p:cNvSpPr txBox="1"/>
          <p:nvPr/>
        </p:nvSpPr>
        <p:spPr>
          <a:xfrm>
            <a:off x="588428" y="5555034"/>
            <a:ext cx="617912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090563"/>
                </a:solidFill>
                <a:effectLst/>
                <a:uLnTx/>
                <a:uFillTx/>
                <a:latin typeface="Arial"/>
                <a:ea typeface="+mn-ea"/>
                <a:cs typeface="+mn-cs"/>
              </a:rPr>
              <a:t>h</a:t>
            </a:r>
            <a:r>
              <a:rPr kumimoji="0" lang="ru-RU" sz="2800" b="1" i="0" u="none" strike="noStrike" kern="1200" cap="none" spc="0" normalizeH="0" baseline="-25000" noProof="0" dirty="0">
                <a:ln>
                  <a:noFill/>
                </a:ln>
                <a:solidFill>
                  <a:srgbClr val="090563"/>
                </a:solidFill>
                <a:effectLst/>
                <a:uLnTx/>
                <a:uFillTx/>
                <a:latin typeface="Arial"/>
                <a:ea typeface="+mn-ea"/>
                <a:cs typeface="+mn-cs"/>
              </a:rPr>
              <a:t>1</a:t>
            </a:r>
            <a:r>
              <a:rPr kumimoji="0" lang="ru-RU" sz="2800" b="1" i="0" u="none" strike="noStrike" kern="1200" cap="none" spc="0" normalizeH="0" baseline="0" noProof="0" dirty="0">
                <a:ln>
                  <a:noFill/>
                </a:ln>
                <a:solidFill>
                  <a:srgbClr val="090563"/>
                </a:solidFill>
                <a:effectLst/>
                <a:uLnTx/>
                <a:uFillTx/>
                <a:latin typeface="Arial"/>
                <a:ea typeface="+mn-ea"/>
                <a:cs typeface="+mn-cs"/>
              </a:rPr>
              <a:t> – h</a:t>
            </a:r>
            <a:r>
              <a:rPr kumimoji="0" lang="ru-RU" sz="2800" b="1" i="0" u="none" strike="noStrike" kern="1200" cap="none" spc="0" normalizeH="0" baseline="-25000" noProof="0" dirty="0">
                <a:ln>
                  <a:noFill/>
                </a:ln>
                <a:solidFill>
                  <a:srgbClr val="090563"/>
                </a:solidFill>
                <a:effectLst/>
                <a:uLnTx/>
                <a:uFillTx/>
                <a:latin typeface="Arial"/>
                <a:ea typeface="+mn-ea"/>
                <a:cs typeface="+mn-cs"/>
              </a:rPr>
              <a:t>2</a:t>
            </a:r>
            <a:r>
              <a:rPr kumimoji="0" lang="ru-RU" sz="2800" b="1" i="0" u="none" strike="noStrike" kern="1200" cap="none" spc="0" normalizeH="0" baseline="0" noProof="0" dirty="0">
                <a:ln>
                  <a:noFill/>
                </a:ln>
                <a:solidFill>
                  <a:srgbClr val="090563"/>
                </a:solidFill>
                <a:effectLst/>
                <a:uLnTx/>
                <a:uFillTx/>
                <a:latin typeface="Arial"/>
                <a:ea typeface="+mn-ea"/>
                <a:cs typeface="+mn-cs"/>
              </a:rPr>
              <a:t> =5</a:t>
            </a:r>
            <a:r>
              <a:rPr kumimoji="0" lang="en-US" sz="2800" b="1" i="0" u="none" strike="noStrike" kern="1200" cap="none" spc="0" normalizeH="0" baseline="0" noProof="0" dirty="0">
                <a:ln>
                  <a:noFill/>
                </a:ln>
                <a:solidFill>
                  <a:srgbClr val="090563"/>
                </a:solidFill>
                <a:effectLst/>
                <a:uLnTx/>
                <a:uFillTx/>
                <a:latin typeface="Arial"/>
                <a:ea typeface="+mn-ea"/>
                <a:cs typeface="+mn-cs"/>
              </a:rPr>
              <a:t> ∙ </a:t>
            </a:r>
            <a:r>
              <a:rPr kumimoji="0" lang="ru-RU" sz="2800" b="1" i="0" u="none" strike="noStrike" kern="1200" cap="none" spc="0" normalizeH="0" baseline="0" noProof="0" dirty="0">
                <a:ln>
                  <a:noFill/>
                </a:ln>
                <a:solidFill>
                  <a:srgbClr val="090563"/>
                </a:solidFill>
                <a:effectLst/>
                <a:uLnTx/>
                <a:uFillTx/>
                <a:latin typeface="Arial"/>
                <a:ea typeface="+mn-ea"/>
                <a:cs typeface="+mn-cs"/>
              </a:rPr>
              <a:t>0,65</a:t>
            </a:r>
            <a:r>
              <a:rPr kumimoji="0" lang="ru-RU" sz="2800" b="1" i="0" u="none" strike="noStrike" kern="1200" cap="none" spc="0" normalizeH="0" baseline="30000" noProof="0" dirty="0">
                <a:ln>
                  <a:noFill/>
                </a:ln>
                <a:solidFill>
                  <a:srgbClr val="090563"/>
                </a:solidFill>
                <a:effectLst/>
                <a:uLnTx/>
                <a:uFillTx/>
                <a:latin typeface="Arial"/>
                <a:ea typeface="+mn-ea"/>
                <a:cs typeface="+mn-cs"/>
              </a:rPr>
              <a:t>2</a:t>
            </a:r>
            <a:r>
              <a:rPr kumimoji="0" lang="ru-RU" sz="2800" b="1" i="0" u="none" strike="noStrike" kern="1200" cap="none" spc="0" normalizeH="0" baseline="0" noProof="0" dirty="0">
                <a:ln>
                  <a:noFill/>
                </a:ln>
                <a:solidFill>
                  <a:srgbClr val="090563"/>
                </a:solidFill>
                <a:effectLst/>
                <a:uLnTx/>
                <a:uFillTx/>
                <a:latin typeface="Arial"/>
                <a:ea typeface="+mn-ea"/>
                <a:cs typeface="+mn-cs"/>
              </a:rPr>
              <a:t> - 5 </a:t>
            </a:r>
            <a:r>
              <a:rPr kumimoji="0" lang="en-US" sz="2800" b="1" i="0" u="none" strike="noStrike" kern="1200" cap="none" spc="0" normalizeH="0" baseline="0" noProof="0" dirty="0">
                <a:ln>
                  <a:noFill/>
                </a:ln>
                <a:solidFill>
                  <a:srgbClr val="090563"/>
                </a:solidFill>
                <a:effectLst/>
                <a:uLnTx/>
                <a:uFillTx/>
                <a:latin typeface="Arial"/>
                <a:ea typeface="+mn-ea"/>
                <a:cs typeface="+mn-cs"/>
              </a:rPr>
              <a:t>∙ </a:t>
            </a:r>
            <a:r>
              <a:rPr kumimoji="0" lang="ru-RU" sz="2800" b="1" i="0" u="none" strike="noStrike" kern="1200" cap="none" spc="0" normalizeH="0" baseline="0" noProof="0" dirty="0">
                <a:ln>
                  <a:noFill/>
                </a:ln>
                <a:solidFill>
                  <a:srgbClr val="090563"/>
                </a:solidFill>
                <a:effectLst/>
                <a:uLnTx/>
                <a:uFillTx/>
                <a:latin typeface="Arial"/>
                <a:ea typeface="+mn-ea"/>
                <a:cs typeface="+mn-cs"/>
              </a:rPr>
              <a:t>0,35</a:t>
            </a:r>
            <a:r>
              <a:rPr kumimoji="0" lang="ru-RU" sz="2800" b="1" i="0" u="none" strike="noStrike" kern="1200" cap="none" spc="0" normalizeH="0" baseline="30000" noProof="0" dirty="0">
                <a:ln>
                  <a:noFill/>
                </a:ln>
                <a:solidFill>
                  <a:srgbClr val="090563"/>
                </a:solidFill>
                <a:effectLst/>
                <a:uLnTx/>
                <a:uFillTx/>
                <a:latin typeface="Arial"/>
                <a:ea typeface="+mn-ea"/>
                <a:cs typeface="+mn-cs"/>
              </a:rPr>
              <a:t>2</a:t>
            </a:r>
            <a:r>
              <a:rPr kumimoji="0" lang="ru-RU" sz="2800" b="1" i="0" u="none" strike="noStrike" kern="1200" cap="none" spc="0" normalizeH="0" baseline="0" noProof="0" dirty="0">
                <a:ln>
                  <a:noFill/>
                </a:ln>
                <a:solidFill>
                  <a:srgbClr val="090563"/>
                </a:solidFill>
                <a:effectLst/>
                <a:uLnTx/>
                <a:uFillTx/>
                <a:latin typeface="Arial"/>
                <a:ea typeface="+mn-ea"/>
                <a:cs typeface="+mn-cs"/>
              </a:rPr>
              <a:t> =</a:t>
            </a:r>
          </a:p>
        </p:txBody>
      </p:sp>
      <p:sp>
        <p:nvSpPr>
          <p:cNvPr id="5" name="Прямоугольник 4"/>
          <p:cNvSpPr/>
          <p:nvPr/>
        </p:nvSpPr>
        <p:spPr>
          <a:xfrm>
            <a:off x="10416480" y="5544846"/>
            <a:ext cx="894797" cy="523220"/>
          </a:xfrm>
          <a:prstGeom prst="rect">
            <a:avLst/>
          </a:prstGeom>
        </p:spPr>
        <p:txBody>
          <a:bodyPr wrap="none">
            <a:spAutoFit/>
          </a:bodyPr>
          <a:lstStyle/>
          <a:p>
            <a:pPr lvl="0"/>
            <a:r>
              <a:rPr lang="ru-RU" sz="2800" b="1" dirty="0">
                <a:solidFill>
                  <a:srgbClr val="000000"/>
                </a:solidFill>
              </a:rPr>
              <a:t>=1,5</a:t>
            </a:r>
            <a:endParaRPr lang="ru-RU" b="1" dirty="0">
              <a:solidFill>
                <a:srgbClr val="000000"/>
              </a:solidFill>
            </a:endParaRPr>
          </a:p>
        </p:txBody>
      </p:sp>
    </p:spTree>
    <p:extLst>
      <p:ext uri="{BB962C8B-B14F-4D97-AF65-F5344CB8AC3E}">
        <p14:creationId xmlns:p14="http://schemas.microsoft.com/office/powerpoint/2010/main" val="31309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600" b="1" dirty="0">
                <a:solidFill>
                  <a:schemeClr val="bg1"/>
                </a:solidFill>
                <a:effectLst>
                  <a:outerShdw blurRad="38100" dist="38100" dir="2700000" algn="tl">
                    <a:srgbClr val="000000"/>
                  </a:outerShdw>
                </a:effectLst>
                <a:latin typeface="Arial" charset="0"/>
              </a:rPr>
              <a:t>Площадь квадрата 4225 дм</a:t>
            </a:r>
            <a:r>
              <a:rPr lang="ru-RU" sz="3600" b="1" baseline="30000" dirty="0">
                <a:solidFill>
                  <a:schemeClr val="bg1"/>
                </a:solidFill>
                <a:effectLst>
                  <a:outerShdw blurRad="38100" dist="38100" dir="2700000" algn="tl">
                    <a:srgbClr val="000000"/>
                  </a:outerShdw>
                </a:effectLst>
                <a:latin typeface="Arial" charset="0"/>
              </a:rPr>
              <a:t>2</a:t>
            </a:r>
            <a:r>
              <a:rPr lang="ru-RU" sz="3600" b="1" dirty="0">
                <a:solidFill>
                  <a:schemeClr val="bg1"/>
                </a:solidFill>
                <a:effectLst>
                  <a:outerShdw blurRad="38100" dist="38100" dir="2700000" algn="tl">
                    <a:srgbClr val="000000"/>
                  </a:outerShdw>
                </a:effectLst>
                <a:latin typeface="Arial" charset="0"/>
              </a:rPr>
              <a:t>. Найдите </a:t>
            </a:r>
          </a:p>
          <a:p>
            <a:pPr algn="ctr" eaLnBrk="1" hangingPunct="1">
              <a:defRPr/>
            </a:pPr>
            <a:r>
              <a:rPr lang="ru-RU" sz="3600" b="1" dirty="0">
                <a:solidFill>
                  <a:schemeClr val="bg1"/>
                </a:solidFill>
                <a:effectLst>
                  <a:outerShdw blurRad="38100" dist="38100" dir="2700000" algn="tl">
                    <a:srgbClr val="000000"/>
                  </a:outerShdw>
                </a:effectLst>
                <a:latin typeface="Arial" charset="0"/>
              </a:rPr>
              <a:t>его</a:t>
            </a:r>
            <a:r>
              <a:rPr lang="ru-RU" sz="3600" b="1" baseline="30000" dirty="0">
                <a:solidFill>
                  <a:schemeClr val="bg1"/>
                </a:solidFill>
                <a:effectLst>
                  <a:outerShdw blurRad="38100" dist="38100" dir="2700000" algn="tl">
                    <a:srgbClr val="000000"/>
                  </a:outerShdw>
                </a:effectLst>
                <a:latin typeface="Arial" charset="0"/>
              </a:rPr>
              <a:t> </a:t>
            </a:r>
            <a:r>
              <a:rPr lang="ru-RU" sz="3600" b="1" dirty="0">
                <a:solidFill>
                  <a:schemeClr val="bg1"/>
                </a:solidFill>
                <a:effectLst>
                  <a:outerShdw blurRad="38100" dist="38100" dir="2700000" algn="tl">
                    <a:srgbClr val="000000"/>
                  </a:outerShdw>
                </a:effectLst>
                <a:latin typeface="Arial" charset="0"/>
              </a:rPr>
              <a:t>периметр.</a:t>
            </a:r>
            <a:endParaRPr lang="en-US" sz="3600" b="1" dirty="0">
              <a:solidFill>
                <a:schemeClr val="bg1"/>
              </a:solidFill>
              <a:effectLst>
                <a:outerShdw blurRad="38100" dist="38100" dir="2700000" algn="tl">
                  <a:srgbClr val="000000"/>
                </a:outerShdw>
              </a:effectLst>
              <a:latin typeface="Arial" charset="0"/>
            </a:endParaRPr>
          </a:p>
        </p:txBody>
      </p:sp>
      <p:sp>
        <p:nvSpPr>
          <p:cNvPr id="32771"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260 </a:t>
            </a:r>
            <a:r>
              <a:rPr lang="ru-RU" sz="7200" b="1" dirty="0" err="1">
                <a:solidFill>
                  <a:schemeClr val="bg1"/>
                </a:solidFill>
                <a:effectLst>
                  <a:outerShdw blurRad="38100" dist="38100" dir="2700000" algn="tl">
                    <a:srgbClr val="000000"/>
                  </a:outerShdw>
                </a:effectLst>
                <a:latin typeface="Arial" charset="0"/>
              </a:rPr>
              <a:t>дм</a:t>
            </a:r>
            <a:endParaRPr lang="en-US" sz="7200" b="1" dirty="0">
              <a:solidFill>
                <a:schemeClr val="bg1"/>
              </a:solidFill>
              <a:effectLst>
                <a:outerShdw blurRad="38100" dist="38100" dir="2700000" algn="tl">
                  <a:srgbClr val="000000"/>
                </a:outerShdw>
              </a:effectLst>
              <a:latin typeface="Arial" charset="0"/>
            </a:endParaRPr>
          </a:p>
        </p:txBody>
      </p:sp>
      <p:sp>
        <p:nvSpPr>
          <p:cNvPr id="32772"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Элементы геометрии</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400</a:t>
            </a:r>
          </a:p>
        </p:txBody>
      </p:sp>
      <p:sp>
        <p:nvSpPr>
          <p:cNvPr id="32773"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2562732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spect="1" noChangeArrowheads="1"/>
          </p:cNvSpPr>
          <p:nvPr/>
        </p:nvSpPr>
        <p:spPr bwMode="auto">
          <a:xfrm>
            <a:off x="1524000" y="0"/>
            <a:ext cx="9144000" cy="6870700"/>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lstStyle/>
          <a:p>
            <a:pPr algn="ctr" eaLnBrk="1" hangingPunct="1">
              <a:defRPr/>
            </a:pPr>
            <a:endParaRPr lang="ru-RU" sz="3200" b="1" dirty="0">
              <a:solidFill>
                <a:schemeClr val="bg1"/>
              </a:solidFill>
              <a:effectLst>
                <a:outerShdw blurRad="38100" dist="38100" dir="2700000" algn="tl">
                  <a:srgbClr val="000000"/>
                </a:outerShdw>
              </a:effectLst>
              <a:latin typeface="Arial" charset="0"/>
            </a:endParaRPr>
          </a:p>
          <a:p>
            <a:pPr algn="ctr" eaLnBrk="1" hangingPunct="1">
              <a:defRPr/>
            </a:pPr>
            <a:r>
              <a:rPr lang="ru-RU" sz="3200" b="1" dirty="0">
                <a:solidFill>
                  <a:schemeClr val="bg1"/>
                </a:solidFill>
                <a:effectLst>
                  <a:outerShdw blurRad="38100" dist="38100" dir="2700000" algn="tl">
                    <a:srgbClr val="000000"/>
                  </a:outerShdw>
                </a:effectLst>
                <a:latin typeface="Arial" charset="0"/>
              </a:rPr>
              <a:t>Гипотенуза прямоугольного треугольника </a:t>
            </a:r>
          </a:p>
          <a:p>
            <a:pPr algn="ctr" eaLnBrk="1" hangingPunct="1">
              <a:defRPr/>
            </a:pPr>
            <a:r>
              <a:rPr lang="ru-RU" sz="3200" b="1" dirty="0">
                <a:solidFill>
                  <a:schemeClr val="bg1"/>
                </a:solidFill>
                <a:effectLst>
                  <a:outerShdw blurRad="38100" dist="38100" dir="2700000" algn="tl">
                    <a:srgbClr val="000000"/>
                  </a:outerShdw>
                </a:effectLst>
                <a:latin typeface="Arial" charset="0"/>
              </a:rPr>
              <a:t>равна 36,5 см, а катет равен 27,5 см. </a:t>
            </a:r>
          </a:p>
          <a:p>
            <a:pPr algn="ctr" eaLnBrk="1" hangingPunct="1">
              <a:defRPr/>
            </a:pPr>
            <a:r>
              <a:rPr lang="ru-RU" sz="3200" b="1" dirty="0">
                <a:solidFill>
                  <a:schemeClr val="bg1"/>
                </a:solidFill>
                <a:effectLst>
                  <a:outerShdw blurRad="38100" dist="38100" dir="2700000" algn="tl">
                    <a:srgbClr val="000000"/>
                  </a:outerShdw>
                </a:effectLst>
                <a:latin typeface="Arial" charset="0"/>
              </a:rPr>
              <a:t>Найти второй катет?</a:t>
            </a:r>
            <a:endParaRPr lang="en-US" sz="3200" b="1" dirty="0">
              <a:solidFill>
                <a:schemeClr val="bg1"/>
              </a:solidFill>
              <a:effectLst>
                <a:outerShdw blurRad="38100" dist="38100" dir="2700000" algn="tl">
                  <a:srgbClr val="000000"/>
                </a:outerShdw>
              </a:effectLst>
              <a:latin typeface="Arial" charset="0"/>
            </a:endParaRPr>
          </a:p>
        </p:txBody>
      </p:sp>
      <p:sp>
        <p:nvSpPr>
          <p:cNvPr id="33795" name="Rectangle 3"/>
          <p:cNvSpPr>
            <a:spLocks noChangeAspect="1" noChangeArrowheads="1"/>
          </p:cNvSpPr>
          <p:nvPr/>
        </p:nvSpPr>
        <p:spPr bwMode="auto">
          <a:xfrm>
            <a:off x="1524000" y="3429001"/>
            <a:ext cx="9144000" cy="3427413"/>
          </a:xfrm>
          <a:prstGeom prst="rect">
            <a:avLst/>
          </a:prstGeom>
          <a:gradFill rotWithShape="0">
            <a:gsLst>
              <a:gs pos="0">
                <a:srgbClr val="3366FF"/>
              </a:gs>
              <a:gs pos="50000">
                <a:srgbClr val="000066"/>
              </a:gs>
              <a:gs pos="100000">
                <a:srgbClr val="3366FF"/>
              </a:gs>
            </a:gsLst>
            <a:lin ang="0" scaled="1"/>
          </a:gradFill>
          <a:ln w="9525">
            <a:noFill/>
            <a:miter lim="800000"/>
            <a:headEnd/>
            <a:tailEnd/>
          </a:ln>
          <a:effectLst/>
        </p:spPr>
        <p:txBody>
          <a:bodyPr wrap="none" anchor="ctr"/>
          <a:lstStyle/>
          <a:p>
            <a:pPr algn="ctr" eaLnBrk="1" hangingPunct="1">
              <a:defRPr/>
            </a:pPr>
            <a:r>
              <a:rPr lang="ru-RU" sz="7200" b="1" dirty="0">
                <a:solidFill>
                  <a:schemeClr val="bg1"/>
                </a:solidFill>
                <a:effectLst>
                  <a:outerShdw blurRad="38100" dist="38100" dir="2700000" algn="tl">
                    <a:srgbClr val="000000"/>
                  </a:outerShdw>
                </a:effectLst>
                <a:latin typeface="Arial" charset="0"/>
              </a:rPr>
              <a:t>24 см</a:t>
            </a:r>
            <a:endParaRPr lang="en-US" sz="7200" b="1" dirty="0">
              <a:solidFill>
                <a:schemeClr val="bg1"/>
              </a:solidFill>
              <a:effectLst>
                <a:outerShdw blurRad="38100" dist="38100" dir="2700000" algn="tl">
                  <a:srgbClr val="000000"/>
                </a:outerShdw>
              </a:effectLst>
              <a:latin typeface="Arial" charset="0"/>
            </a:endParaRPr>
          </a:p>
        </p:txBody>
      </p:sp>
      <p:sp>
        <p:nvSpPr>
          <p:cNvPr id="33796" name="Rectangle 4"/>
          <p:cNvSpPr>
            <a:spLocks noChangeArrowheads="1"/>
          </p:cNvSpPr>
          <p:nvPr/>
        </p:nvSpPr>
        <p:spPr bwMode="auto">
          <a:xfrm>
            <a:off x="4440239" y="2790826"/>
            <a:ext cx="3381375" cy="631825"/>
          </a:xfrm>
          <a:prstGeom prst="rect">
            <a:avLst/>
          </a:prstGeom>
          <a:noFill/>
          <a:ln w="9525">
            <a:noFill/>
            <a:miter lim="800000"/>
            <a:headEnd/>
            <a:tailEnd/>
          </a:ln>
          <a:effectLst/>
        </p:spPr>
        <p:txBody>
          <a:bodyPr wrap="none" anchor="ctr"/>
          <a:lstStyle/>
          <a:p>
            <a:pPr algn="ctr" eaLnBrk="1" hangingPunct="1">
              <a:defRPr/>
            </a:pPr>
            <a:r>
              <a:rPr lang="ru-RU" sz="4000" b="1">
                <a:solidFill>
                  <a:srgbClr val="FFCC00"/>
                </a:solidFill>
                <a:effectLst>
                  <a:outerShdw blurRad="38100" dist="38100" dir="2700000" algn="tl">
                    <a:srgbClr val="C0C0C0"/>
                  </a:outerShdw>
                </a:effectLst>
                <a:latin typeface="Arial" charset="0"/>
              </a:rPr>
              <a:t>Элементы геометрии</a:t>
            </a:r>
          </a:p>
          <a:p>
            <a:pPr algn="ctr" eaLnBrk="1" hangingPunct="1">
              <a:defRPr/>
            </a:pPr>
            <a:r>
              <a:rPr lang="ru-RU" sz="4000">
                <a:solidFill>
                  <a:srgbClr val="FFCC00"/>
                </a:solidFill>
                <a:latin typeface="Impact" pitchFamily="34" charset="0"/>
              </a:rPr>
              <a:t> </a:t>
            </a:r>
            <a:r>
              <a:rPr lang="en-US" sz="4000">
                <a:solidFill>
                  <a:srgbClr val="FFCC00"/>
                </a:solidFill>
                <a:latin typeface="Impact" pitchFamily="34" charset="0"/>
              </a:rPr>
              <a:t>500</a:t>
            </a:r>
          </a:p>
        </p:txBody>
      </p:sp>
      <p:sp>
        <p:nvSpPr>
          <p:cNvPr id="33797" name="AutoShape 5">
            <a:hlinkClick r:id="rId3" action="ppaction://hlinksldjump"/>
          </p:cNvPr>
          <p:cNvSpPr>
            <a:spLocks noChangeArrowheads="1"/>
          </p:cNvSpPr>
          <p:nvPr/>
        </p:nvSpPr>
        <p:spPr bwMode="auto">
          <a:xfrm>
            <a:off x="9242425" y="6329363"/>
            <a:ext cx="1176338" cy="500062"/>
          </a:xfrm>
          <a:prstGeom prst="leftArrow">
            <a:avLst>
              <a:gd name="adj1" fmla="val 50000"/>
              <a:gd name="adj2" fmla="val 58810"/>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200">
              <a:latin typeface="Arial" panose="020B0604020202020204" pitchFamily="34" charset="0"/>
            </a:endParaRPr>
          </a:p>
        </p:txBody>
      </p:sp>
    </p:spTree>
    <p:extLst>
      <p:ext uri="{BB962C8B-B14F-4D97-AF65-F5344CB8AC3E}">
        <p14:creationId xmlns:p14="http://schemas.microsoft.com/office/powerpoint/2010/main" val="402326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Прямоугольник 52"/>
          <p:cNvSpPr/>
          <p:nvPr/>
        </p:nvSpPr>
        <p:spPr>
          <a:xfrm>
            <a:off x="7814505" y="1308983"/>
            <a:ext cx="1888323" cy="3127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p:txBody>
      </p:sp>
      <p:sp>
        <p:nvSpPr>
          <p:cNvPr id="52" name="Прямоугольник 51"/>
          <p:cNvSpPr/>
          <p:nvPr/>
        </p:nvSpPr>
        <p:spPr>
          <a:xfrm>
            <a:off x="5427912" y="1308755"/>
            <a:ext cx="2072096" cy="31281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a:p>
            <a:endParaRPr lang="ru-RU" b="1" dirty="0">
              <a:solidFill>
                <a:srgbClr val="002060"/>
              </a:solidFill>
            </a:endParaRPr>
          </a:p>
        </p:txBody>
      </p:sp>
      <p:sp>
        <p:nvSpPr>
          <p:cNvPr id="47" name="Прямоугольник 46"/>
          <p:cNvSpPr/>
          <p:nvPr/>
        </p:nvSpPr>
        <p:spPr>
          <a:xfrm>
            <a:off x="2981278" y="1308985"/>
            <a:ext cx="2150867" cy="31281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ru-RU" sz="2200" b="1" dirty="0">
              <a:solidFill>
                <a:srgbClr val="1B5956"/>
              </a:solidFill>
            </a:endParaRPr>
          </a:p>
        </p:txBody>
      </p:sp>
      <p:sp>
        <p:nvSpPr>
          <p:cNvPr id="42" name="Прямоугольник 41"/>
          <p:cNvSpPr/>
          <p:nvPr/>
        </p:nvSpPr>
        <p:spPr>
          <a:xfrm>
            <a:off x="661657" y="1308753"/>
            <a:ext cx="2133354" cy="312835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ru-RU" b="1" dirty="0">
              <a:solidFill>
                <a:srgbClr val="0E2C2B"/>
              </a:solidFill>
            </a:endParaRPr>
          </a:p>
        </p:txBody>
      </p:sp>
      <p:sp>
        <p:nvSpPr>
          <p:cNvPr id="25" name="Заголовок 1"/>
          <p:cNvSpPr>
            <a:spLocks noGrp="1"/>
          </p:cNvSpPr>
          <p:nvPr>
            <p:ph type="title"/>
          </p:nvPr>
        </p:nvSpPr>
        <p:spPr>
          <a:xfrm>
            <a:off x="1879387" y="185005"/>
            <a:ext cx="8640270" cy="967063"/>
          </a:xfrm>
        </p:spPr>
        <p:txBody>
          <a:bodyPr>
            <a:noAutofit/>
          </a:bodyPr>
          <a:lstStyle/>
          <a:p>
            <a:pPr algn="ctr"/>
            <a:r>
              <a:rPr lang="ru-RU" sz="2800" dirty="0"/>
              <a:t>Устный счет и рациональные вычисления – это:</a:t>
            </a:r>
            <a:endParaRPr lang="ru-RU" sz="2800" cap="none" dirty="0">
              <a:solidFill>
                <a:srgbClr val="C00000"/>
              </a:solidFill>
              <a:latin typeface="+mn-lt"/>
            </a:endParaRPr>
          </a:p>
        </p:txBody>
      </p:sp>
      <p:sp>
        <p:nvSpPr>
          <p:cNvPr id="4" name="Номер слайда 3"/>
          <p:cNvSpPr>
            <a:spLocks noGrp="1"/>
          </p:cNvSpPr>
          <p:nvPr>
            <p:ph type="sldNum" sz="quarter" idx="12"/>
          </p:nvPr>
        </p:nvSpPr>
        <p:spPr/>
        <p:txBody>
          <a:bodyPr/>
          <a:lstStyle/>
          <a:p>
            <a:fld id="{B19B0651-EE4F-4900-A07F-96A6BFA9D0F0}" type="slidenum">
              <a:rPr lang="ru-RU" smtClean="0"/>
              <a:pPr/>
              <a:t>42</a:t>
            </a:fld>
            <a:endParaRPr lang="ru-RU"/>
          </a:p>
        </p:txBody>
      </p:sp>
      <p:sp>
        <p:nvSpPr>
          <p:cNvPr id="43" name="Прямоугольник 42"/>
          <p:cNvSpPr/>
          <p:nvPr/>
        </p:nvSpPr>
        <p:spPr>
          <a:xfrm>
            <a:off x="10004193" y="1308753"/>
            <a:ext cx="1917180" cy="31278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b="1" dirty="0">
              <a:solidFill>
                <a:srgbClr val="002060"/>
              </a:solidFill>
              <a:sym typeface="Symbol" panose="05050102010706020507" pitchFamily="18" charset="2"/>
            </a:endParaRPr>
          </a:p>
          <a:p>
            <a:endParaRPr lang="ru-RU" sz="2200" b="1" dirty="0"/>
          </a:p>
        </p:txBody>
      </p:sp>
      <p:sp>
        <p:nvSpPr>
          <p:cNvPr id="3" name="Прямоугольник 2"/>
          <p:cNvSpPr/>
          <p:nvPr/>
        </p:nvSpPr>
        <p:spPr>
          <a:xfrm>
            <a:off x="935833" y="1474534"/>
            <a:ext cx="2007061" cy="769441"/>
          </a:xfrm>
          <a:prstGeom prst="rect">
            <a:avLst/>
          </a:prstGeom>
        </p:spPr>
        <p:txBody>
          <a:bodyPr wrap="square">
            <a:spAutoFit/>
          </a:bodyPr>
          <a:lstStyle/>
          <a:p>
            <a:r>
              <a:rPr lang="ru-RU" sz="2200" b="1" dirty="0">
                <a:solidFill>
                  <a:srgbClr val="1B5956"/>
                </a:solidFill>
              </a:rPr>
              <a:t>Привычка думать</a:t>
            </a:r>
          </a:p>
        </p:txBody>
      </p:sp>
      <p:sp>
        <p:nvSpPr>
          <p:cNvPr id="5" name="Прямоугольник 4"/>
          <p:cNvSpPr/>
          <p:nvPr/>
        </p:nvSpPr>
        <p:spPr>
          <a:xfrm>
            <a:off x="2914028" y="1397265"/>
            <a:ext cx="2455109" cy="1446550"/>
          </a:xfrm>
          <a:prstGeom prst="rect">
            <a:avLst/>
          </a:prstGeom>
        </p:spPr>
        <p:txBody>
          <a:bodyPr wrap="square">
            <a:spAutoFit/>
          </a:bodyPr>
          <a:lstStyle/>
          <a:p>
            <a:r>
              <a:rPr lang="ru-RU" sz="2200" b="1" dirty="0">
                <a:solidFill>
                  <a:srgbClr val="1B5956"/>
                </a:solidFill>
              </a:rPr>
              <a:t>Способность рационально решать задачи </a:t>
            </a:r>
          </a:p>
          <a:p>
            <a:r>
              <a:rPr lang="ru-RU" sz="2200" b="1" dirty="0">
                <a:solidFill>
                  <a:srgbClr val="1B5956"/>
                </a:solidFill>
              </a:rPr>
              <a:t>и проблемы</a:t>
            </a:r>
          </a:p>
        </p:txBody>
      </p:sp>
      <p:sp>
        <p:nvSpPr>
          <p:cNvPr id="6" name="Прямоугольник 5"/>
          <p:cNvSpPr/>
          <p:nvPr/>
        </p:nvSpPr>
        <p:spPr>
          <a:xfrm>
            <a:off x="5472831" y="1396438"/>
            <a:ext cx="2085952" cy="1446550"/>
          </a:xfrm>
          <a:prstGeom prst="rect">
            <a:avLst/>
          </a:prstGeom>
        </p:spPr>
        <p:txBody>
          <a:bodyPr wrap="square">
            <a:spAutoFit/>
          </a:bodyPr>
          <a:lstStyle/>
          <a:p>
            <a:r>
              <a:rPr lang="ru-RU" sz="2200" b="1" dirty="0">
                <a:solidFill>
                  <a:srgbClr val="1B5956"/>
                </a:solidFill>
              </a:rPr>
              <a:t>Понимать математику, улучшить оценки </a:t>
            </a:r>
          </a:p>
        </p:txBody>
      </p:sp>
      <p:sp>
        <p:nvSpPr>
          <p:cNvPr id="7" name="Прямоугольник 6"/>
          <p:cNvSpPr/>
          <p:nvPr/>
        </p:nvSpPr>
        <p:spPr>
          <a:xfrm>
            <a:off x="7828084" y="1399114"/>
            <a:ext cx="1925189" cy="1446550"/>
          </a:xfrm>
          <a:prstGeom prst="rect">
            <a:avLst/>
          </a:prstGeom>
        </p:spPr>
        <p:txBody>
          <a:bodyPr wrap="square">
            <a:spAutoFit/>
          </a:bodyPr>
          <a:lstStyle/>
          <a:p>
            <a:r>
              <a:rPr lang="ru-RU" sz="2200" b="1" dirty="0">
                <a:solidFill>
                  <a:srgbClr val="1B5956"/>
                </a:solidFill>
              </a:rPr>
              <a:t>Быстро и без ошибок выполнять задания</a:t>
            </a:r>
          </a:p>
        </p:txBody>
      </p:sp>
      <p:sp>
        <p:nvSpPr>
          <p:cNvPr id="8" name="Прямоугольник 7"/>
          <p:cNvSpPr/>
          <p:nvPr/>
        </p:nvSpPr>
        <p:spPr>
          <a:xfrm>
            <a:off x="9974025" y="1386718"/>
            <a:ext cx="2116379" cy="1107996"/>
          </a:xfrm>
          <a:prstGeom prst="rect">
            <a:avLst/>
          </a:prstGeom>
        </p:spPr>
        <p:txBody>
          <a:bodyPr wrap="square">
            <a:spAutoFit/>
          </a:bodyPr>
          <a:lstStyle/>
          <a:p>
            <a:r>
              <a:rPr lang="ru-RU" sz="2200" b="1" dirty="0">
                <a:solidFill>
                  <a:srgbClr val="1B5956"/>
                </a:solidFill>
              </a:rPr>
              <a:t>Уверенность в своих силах  </a:t>
            </a:r>
          </a:p>
        </p:txBody>
      </p:sp>
      <p:sp>
        <p:nvSpPr>
          <p:cNvPr id="35" name="Заголовок 1"/>
          <p:cNvSpPr txBox="1">
            <a:spLocks/>
          </p:cNvSpPr>
          <p:nvPr/>
        </p:nvSpPr>
        <p:spPr>
          <a:xfrm>
            <a:off x="2914028" y="4832298"/>
            <a:ext cx="7310910" cy="589314"/>
          </a:xfrm>
          <a:prstGeom prst="rect">
            <a:avLst/>
          </a:prstGeom>
        </p:spPr>
        <p:txBody>
          <a:bodyPr vert="horz" lIns="91440" tIns="45720" rIns="91440" bIns="45720" rtlCol="0" anchor="b">
            <a:noAutofit/>
          </a:bodyPr>
          <a:lstStyle>
            <a:lvl1pPr algn="l" defTabSz="685800" rtl="0" eaLnBrk="1" latinLnBrk="0" hangingPunct="1">
              <a:spcBef>
                <a:spcPct val="0"/>
              </a:spcBef>
              <a:buNone/>
              <a:defRPr sz="2700" kern="1200" cap="all" spc="-45" baseline="0">
                <a:solidFill>
                  <a:schemeClr val="tx2"/>
                </a:solidFill>
                <a:latin typeface="+mj-lt"/>
                <a:ea typeface="+mj-ea"/>
                <a:cs typeface="+mj-cs"/>
              </a:defRPr>
            </a:lvl1pPr>
          </a:lstStyle>
          <a:p>
            <a:r>
              <a:rPr lang="ru-RU" sz="4400" dirty="0">
                <a:solidFill>
                  <a:srgbClr val="1B5956"/>
                </a:solidFill>
              </a:rPr>
              <a:t>Урок математики</a:t>
            </a:r>
            <a:endParaRPr lang="ru-RU" sz="4400" cap="none" dirty="0">
              <a:solidFill>
                <a:srgbClr val="1B5956"/>
              </a:solidFill>
              <a:latin typeface="+mn-lt"/>
            </a:endParaRPr>
          </a:p>
        </p:txBody>
      </p:sp>
      <p:sp>
        <p:nvSpPr>
          <p:cNvPr id="28" name="Объект 2">
            <a:extLst>
              <a:ext uri="{FF2B5EF4-FFF2-40B4-BE49-F238E27FC236}">
                <a16:creationId xmlns:a16="http://schemas.microsoft.com/office/drawing/2014/main" id="{C5DA4F09-BE90-4021-AD8C-8F94B63F3919}"/>
              </a:ext>
            </a:extLst>
          </p:cNvPr>
          <p:cNvSpPr>
            <a:spLocks noGrp="1"/>
          </p:cNvSpPr>
          <p:nvPr>
            <p:ph idx="1"/>
          </p:nvPr>
        </p:nvSpPr>
        <p:spPr>
          <a:xfrm>
            <a:off x="3016215" y="6037390"/>
            <a:ext cx="6041951" cy="589314"/>
          </a:xfrm>
        </p:spPr>
        <p:txBody>
          <a:bodyPr/>
          <a:lstStyle/>
          <a:p>
            <a:r>
              <a:rPr lang="ru-RU" dirty="0"/>
              <a:t>Всего проголосовавших: 327 </a:t>
            </a:r>
            <a:r>
              <a:rPr lang="en-US" dirty="0">
                <a:hlinkClick r:id="rId3"/>
              </a:rPr>
              <a:t>https://intellectup.ru/2021/09/21/polza-bystrogo-schyota-v-ume/</a:t>
            </a:r>
            <a:endParaRPr lang="ru-RU" dirty="0"/>
          </a:p>
        </p:txBody>
      </p:sp>
      <p:sp>
        <p:nvSpPr>
          <p:cNvPr id="29" name="TextBox 28">
            <a:extLst>
              <a:ext uri="{FF2B5EF4-FFF2-40B4-BE49-F238E27FC236}">
                <a16:creationId xmlns:a16="http://schemas.microsoft.com/office/drawing/2014/main" id="{D8EFD8E7-9312-42DD-B169-59FAB98AE487}"/>
              </a:ext>
            </a:extLst>
          </p:cNvPr>
          <p:cNvSpPr txBox="1"/>
          <p:nvPr/>
        </p:nvSpPr>
        <p:spPr>
          <a:xfrm>
            <a:off x="1393828" y="5297294"/>
            <a:ext cx="74488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1109B9"/>
                </a:solidFill>
                <a:effectLst/>
                <a:uLnTx/>
                <a:uFillTx/>
                <a:latin typeface="Arial"/>
                <a:ea typeface="+mn-ea"/>
                <a:cs typeface="+mn-cs"/>
              </a:rPr>
              <a:t>32%</a:t>
            </a:r>
            <a:r>
              <a:rPr kumimoji="0" lang="ru-RU" sz="2200" b="1" i="0" u="none" strike="noStrike" kern="1200" cap="none" spc="0" normalizeH="0" baseline="0" noProof="0" dirty="0">
                <a:ln>
                  <a:noFill/>
                </a:ln>
                <a:solidFill>
                  <a:srgbClr val="1B5956"/>
                </a:solidFill>
                <a:effectLst/>
                <a:uLnTx/>
                <a:uFillTx/>
                <a:latin typeface="Arial"/>
                <a:ea typeface="+mn-ea"/>
                <a:cs typeface="+mn-cs"/>
              </a:rPr>
              <a:t> </a:t>
            </a:r>
          </a:p>
        </p:txBody>
      </p:sp>
      <p:sp>
        <p:nvSpPr>
          <p:cNvPr id="30" name="TextBox 29">
            <a:extLst>
              <a:ext uri="{FF2B5EF4-FFF2-40B4-BE49-F238E27FC236}">
                <a16:creationId xmlns:a16="http://schemas.microsoft.com/office/drawing/2014/main" id="{F015CE93-15B6-46CB-83A9-DD5CE0654C1F}"/>
              </a:ext>
            </a:extLst>
          </p:cNvPr>
          <p:cNvSpPr txBox="1"/>
          <p:nvPr/>
        </p:nvSpPr>
        <p:spPr>
          <a:xfrm>
            <a:off x="3624249" y="5333571"/>
            <a:ext cx="888897" cy="430887"/>
          </a:xfrm>
          <a:prstGeom prst="rect">
            <a:avLst/>
          </a:prstGeom>
          <a:noFill/>
        </p:spPr>
        <p:txBody>
          <a:bodyPr wrap="square">
            <a:spAutoFit/>
          </a:bodyPr>
          <a:lstStyle/>
          <a:p>
            <a:r>
              <a:rPr kumimoji="0" lang="ru-RU" sz="2200" b="1" i="0" u="none" strike="noStrike" kern="1200" cap="none" spc="0" normalizeH="0" baseline="0" noProof="0" dirty="0">
                <a:ln>
                  <a:noFill/>
                </a:ln>
                <a:solidFill>
                  <a:srgbClr val="1109B9"/>
                </a:solidFill>
                <a:effectLst/>
                <a:uLnTx/>
                <a:uFillTx/>
                <a:latin typeface="Arial"/>
              </a:rPr>
              <a:t>22%</a:t>
            </a:r>
            <a:endParaRPr lang="ru-RU" dirty="0">
              <a:solidFill>
                <a:srgbClr val="1109B9"/>
              </a:solidFill>
            </a:endParaRPr>
          </a:p>
        </p:txBody>
      </p:sp>
      <p:sp>
        <p:nvSpPr>
          <p:cNvPr id="34" name="TextBox 33">
            <a:extLst>
              <a:ext uri="{FF2B5EF4-FFF2-40B4-BE49-F238E27FC236}">
                <a16:creationId xmlns:a16="http://schemas.microsoft.com/office/drawing/2014/main" id="{6077F11D-CB2D-4E97-8ABE-406B569CEFCD}"/>
              </a:ext>
            </a:extLst>
          </p:cNvPr>
          <p:cNvSpPr txBox="1"/>
          <p:nvPr/>
        </p:nvSpPr>
        <p:spPr>
          <a:xfrm>
            <a:off x="6161038" y="5333570"/>
            <a:ext cx="81688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1109B9"/>
                </a:solidFill>
                <a:effectLst/>
                <a:uLnTx/>
                <a:uFillTx/>
                <a:latin typeface="Arial"/>
                <a:ea typeface="+mn-ea"/>
                <a:cs typeface="+mn-cs"/>
              </a:rPr>
              <a:t>20%</a:t>
            </a:r>
          </a:p>
        </p:txBody>
      </p:sp>
      <p:sp>
        <p:nvSpPr>
          <p:cNvPr id="36" name="TextBox 35">
            <a:extLst>
              <a:ext uri="{FF2B5EF4-FFF2-40B4-BE49-F238E27FC236}">
                <a16:creationId xmlns:a16="http://schemas.microsoft.com/office/drawing/2014/main" id="{B5860103-E5C0-4757-A49E-493D2AF5EC2E}"/>
              </a:ext>
            </a:extLst>
          </p:cNvPr>
          <p:cNvSpPr txBox="1"/>
          <p:nvPr/>
        </p:nvSpPr>
        <p:spPr>
          <a:xfrm>
            <a:off x="8372892" y="5330778"/>
            <a:ext cx="88889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1109B9"/>
                </a:solidFill>
                <a:effectLst/>
                <a:uLnTx/>
                <a:uFillTx/>
                <a:latin typeface="Arial"/>
                <a:ea typeface="+mn-ea"/>
                <a:cs typeface="+mn-cs"/>
              </a:rPr>
              <a:t>16%</a:t>
            </a:r>
          </a:p>
        </p:txBody>
      </p:sp>
      <p:sp>
        <p:nvSpPr>
          <p:cNvPr id="38" name="TextBox 37">
            <a:extLst>
              <a:ext uri="{FF2B5EF4-FFF2-40B4-BE49-F238E27FC236}">
                <a16:creationId xmlns:a16="http://schemas.microsoft.com/office/drawing/2014/main" id="{D7FBBFBD-DAF6-4F31-8B06-47702F98998C}"/>
              </a:ext>
            </a:extLst>
          </p:cNvPr>
          <p:cNvSpPr txBox="1"/>
          <p:nvPr/>
        </p:nvSpPr>
        <p:spPr>
          <a:xfrm>
            <a:off x="10640423" y="5334096"/>
            <a:ext cx="81688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1109B9"/>
                </a:solidFill>
                <a:effectLst/>
                <a:uLnTx/>
                <a:uFillTx/>
                <a:latin typeface="Arial"/>
                <a:ea typeface="+mn-ea"/>
                <a:cs typeface="+mn-cs"/>
              </a:rPr>
              <a:t>10%</a:t>
            </a:r>
          </a:p>
        </p:txBody>
      </p:sp>
    </p:spTree>
    <p:extLst>
      <p:ext uri="{BB962C8B-B14F-4D97-AF65-F5344CB8AC3E}">
        <p14:creationId xmlns:p14="http://schemas.microsoft.com/office/powerpoint/2010/main" val="26009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0469 -0.06342 L -0.00469 -0.31342 " pathEditMode="relative" rAng="0" ptsTypes="AA">
                                      <p:cBhvr>
                                        <p:cTn id="6" dur="1000" fill="hold"/>
                                        <p:tgtEl>
                                          <p:spTgt spid="29"/>
                                        </p:tgtEl>
                                        <p:attrNameLst>
                                          <p:attrName>ppt_x</p:attrName>
                                          <p:attrName>ppt_y</p:attrName>
                                        </p:attrNameLst>
                                      </p:cBhvr>
                                      <p:rCtr x="0" y="-12500"/>
                                    </p:animMotion>
                                  </p:childTnLst>
                                </p:cTn>
                              </p:par>
                            </p:childTnLst>
                          </p:cTn>
                        </p:par>
                        <p:par>
                          <p:cTn id="7" fill="hold">
                            <p:stCondLst>
                              <p:cond delay="1000"/>
                            </p:stCondLst>
                            <p:childTnLst>
                              <p:par>
                                <p:cTn id="8" presetID="64" presetClass="path" presetSubtype="0" accel="50000" decel="50000" fill="hold" grpId="0" nodeType="afterEffect">
                                  <p:stCondLst>
                                    <p:cond delay="0"/>
                                  </p:stCondLst>
                                  <p:childTnLst>
                                    <p:animMotion origin="layout" path="M -0.00468 -0.06343 L -0.00468 -0.31343 " pathEditMode="relative" rAng="0" ptsTypes="AA">
                                      <p:cBhvr>
                                        <p:cTn id="9" dur="1000" fill="hold"/>
                                        <p:tgtEl>
                                          <p:spTgt spid="30"/>
                                        </p:tgtEl>
                                        <p:attrNameLst>
                                          <p:attrName>ppt_x</p:attrName>
                                          <p:attrName>ppt_y</p:attrName>
                                        </p:attrNameLst>
                                      </p:cBhvr>
                                      <p:rCtr x="0" y="-12500"/>
                                    </p:animMotion>
                                  </p:childTnLst>
                                </p:cTn>
                              </p:par>
                            </p:childTnLst>
                          </p:cTn>
                        </p:par>
                        <p:par>
                          <p:cTn id="10" fill="hold">
                            <p:stCondLst>
                              <p:cond delay="2000"/>
                            </p:stCondLst>
                            <p:childTnLst>
                              <p:par>
                                <p:cTn id="11" presetID="64" presetClass="path" presetSubtype="0" accel="50000" decel="50000" fill="hold" grpId="0" nodeType="afterEffect">
                                  <p:stCondLst>
                                    <p:cond delay="0"/>
                                  </p:stCondLst>
                                  <p:childTnLst>
                                    <p:animMotion origin="layout" path="M -0.00469 -0.06343 L -0.00469 -0.31343 " pathEditMode="relative" rAng="0" ptsTypes="AA">
                                      <p:cBhvr>
                                        <p:cTn id="12" dur="1000" fill="hold"/>
                                        <p:tgtEl>
                                          <p:spTgt spid="34"/>
                                        </p:tgtEl>
                                        <p:attrNameLst>
                                          <p:attrName>ppt_x</p:attrName>
                                          <p:attrName>ppt_y</p:attrName>
                                        </p:attrNameLst>
                                      </p:cBhvr>
                                      <p:rCtr x="0" y="-12500"/>
                                    </p:animMotion>
                                  </p:childTnLst>
                                </p:cTn>
                              </p:par>
                            </p:childTnLst>
                          </p:cTn>
                        </p:par>
                        <p:par>
                          <p:cTn id="13" fill="hold">
                            <p:stCondLst>
                              <p:cond delay="3000"/>
                            </p:stCondLst>
                            <p:childTnLst>
                              <p:par>
                                <p:cTn id="14" presetID="64" presetClass="path" presetSubtype="0" accel="50000" decel="50000" fill="hold" grpId="0" nodeType="afterEffect">
                                  <p:stCondLst>
                                    <p:cond delay="0"/>
                                  </p:stCondLst>
                                  <p:childTnLst>
                                    <p:animMotion origin="layout" path="M -0.00469 -0.06342 L -0.00469 -0.31342 " pathEditMode="relative" rAng="0" ptsTypes="AA">
                                      <p:cBhvr>
                                        <p:cTn id="15" dur="1000" fill="hold"/>
                                        <p:tgtEl>
                                          <p:spTgt spid="36"/>
                                        </p:tgtEl>
                                        <p:attrNameLst>
                                          <p:attrName>ppt_x</p:attrName>
                                          <p:attrName>ppt_y</p:attrName>
                                        </p:attrNameLst>
                                      </p:cBhvr>
                                      <p:rCtr x="0" y="-12500"/>
                                    </p:animMotion>
                                  </p:childTnLst>
                                </p:cTn>
                              </p:par>
                            </p:childTnLst>
                          </p:cTn>
                        </p:par>
                        <p:par>
                          <p:cTn id="16" fill="hold">
                            <p:stCondLst>
                              <p:cond delay="4000"/>
                            </p:stCondLst>
                            <p:childTnLst>
                              <p:par>
                                <p:cTn id="17" presetID="64" presetClass="path" presetSubtype="0" accel="50000" decel="50000" fill="hold" grpId="0" nodeType="afterEffect">
                                  <p:stCondLst>
                                    <p:cond delay="0"/>
                                  </p:stCondLst>
                                  <p:childTnLst>
                                    <p:animMotion origin="layout" path="M -0.00469 -0.06343 L -0.00469 -0.31343 " pathEditMode="relative" rAng="0" ptsTypes="AA">
                                      <p:cBhvr>
                                        <p:cTn id="18" dur="1000" fill="hold"/>
                                        <p:tgtEl>
                                          <p:spTgt spid="38"/>
                                        </p:tgtEl>
                                        <p:attrNameLst>
                                          <p:attrName>ppt_x</p:attrName>
                                          <p:attrName>ppt_y</p:attrName>
                                        </p:attrNameLst>
                                      </p:cBhvr>
                                      <p:rCtr x="0" y="-12500"/>
                                    </p:animMotion>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9" grpId="0"/>
      <p:bldP spid="30" grpId="0"/>
      <p:bldP spid="34" grpId="0"/>
      <p:bldP spid="36" grpId="0"/>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г. Ростов-на-дону</a:t>
            </a:r>
          </a:p>
        </p:txBody>
      </p:sp>
      <p:pic>
        <p:nvPicPr>
          <p:cNvPr id="5" name="Объект 4"/>
          <p:cNvPicPr>
            <a:picLocks noGrp="1" noChangeAspect="1"/>
          </p:cNvPicPr>
          <p:nvPr>
            <p:ph idx="1"/>
          </p:nvPr>
        </p:nvPicPr>
        <p:blipFill>
          <a:blip r:embed="rId2"/>
          <a:stretch>
            <a:fillRect/>
          </a:stretch>
        </p:blipFill>
        <p:spPr>
          <a:xfrm>
            <a:off x="833168" y="1752600"/>
            <a:ext cx="9712863" cy="4373563"/>
          </a:xfrm>
          <a:prstGeom prst="rect">
            <a:avLst/>
          </a:prstGeom>
        </p:spPr>
      </p:pic>
      <p:sp>
        <p:nvSpPr>
          <p:cNvPr id="4" name="Номер слайда 3"/>
          <p:cNvSpPr>
            <a:spLocks noGrp="1"/>
          </p:cNvSpPr>
          <p:nvPr>
            <p:ph type="sldNum" sz="quarter" idx="12"/>
          </p:nvPr>
        </p:nvSpPr>
        <p:spPr/>
        <p:txBody>
          <a:bodyPr/>
          <a:lstStyle/>
          <a:p>
            <a:fld id="{B19B0651-EE4F-4900-A07F-96A6BFA9D0F0}" type="slidenum">
              <a:rPr lang="ru-RU" smtClean="0"/>
              <a:pPr/>
              <a:t>43</a:t>
            </a:fld>
            <a:endParaRPr lang="ru-RU"/>
          </a:p>
        </p:txBody>
      </p:sp>
    </p:spTree>
    <p:extLst>
      <p:ext uri="{BB962C8B-B14F-4D97-AF65-F5344CB8AC3E}">
        <p14:creationId xmlns:p14="http://schemas.microsoft.com/office/powerpoint/2010/main" val="14639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1BDB5F-26A2-495F-9CE9-2F41D083E8E5}"/>
              </a:ext>
            </a:extLst>
          </p:cNvPr>
          <p:cNvSpPr>
            <a:spLocks noGrp="1"/>
          </p:cNvSpPr>
          <p:nvPr>
            <p:ph type="title"/>
          </p:nvPr>
        </p:nvSpPr>
        <p:spPr>
          <a:xfrm>
            <a:off x="609600" y="152718"/>
            <a:ext cx="7721600" cy="866751"/>
          </a:xfrm>
        </p:spPr>
        <p:txBody>
          <a:bodyPr>
            <a:normAutofit/>
          </a:bodyPr>
          <a:lstStyle/>
          <a:p>
            <a:r>
              <a:rPr lang="ru-RU" sz="3600" dirty="0" smtClean="0"/>
              <a:t>вычислить</a:t>
            </a:r>
            <a:endParaRPr lang="ru-RU" sz="3600" dirty="0"/>
          </a:p>
        </p:txBody>
      </p:sp>
      <p:sp>
        <p:nvSpPr>
          <p:cNvPr id="3" name="Объект 2">
            <a:extLst>
              <a:ext uri="{FF2B5EF4-FFF2-40B4-BE49-F238E27FC236}">
                <a16:creationId xmlns:a16="http://schemas.microsoft.com/office/drawing/2014/main" id="{0F5A3F63-CA93-4FEF-8757-B100EA2C27EB}"/>
              </a:ext>
            </a:extLst>
          </p:cNvPr>
          <p:cNvSpPr>
            <a:spLocks noGrp="1"/>
          </p:cNvSpPr>
          <p:nvPr>
            <p:ph idx="1"/>
          </p:nvPr>
        </p:nvSpPr>
        <p:spPr>
          <a:xfrm>
            <a:off x="7383162" y="1839876"/>
            <a:ext cx="4334272" cy="4373563"/>
          </a:xfrm>
        </p:spPr>
        <p:txBody>
          <a:bodyPr>
            <a:normAutofit/>
          </a:bodyPr>
          <a:lstStyle/>
          <a:p>
            <a:r>
              <a:rPr lang="ru-RU" sz="4000" dirty="0" smtClean="0"/>
              <a:t>Примеры задани</a:t>
            </a:r>
            <a:r>
              <a:rPr lang="ru-RU" sz="4000" dirty="0" smtClean="0"/>
              <a:t>й из ГИА</a:t>
            </a:r>
            <a:endParaRPr lang="ru-RU" sz="4000" dirty="0"/>
          </a:p>
        </p:txBody>
      </p:sp>
      <p:sp>
        <p:nvSpPr>
          <p:cNvPr id="4" name="Номер слайда 3">
            <a:extLst>
              <a:ext uri="{FF2B5EF4-FFF2-40B4-BE49-F238E27FC236}">
                <a16:creationId xmlns:a16="http://schemas.microsoft.com/office/drawing/2014/main" id="{C9572DE7-251B-46F1-807B-3CA780E82390}"/>
              </a:ext>
            </a:extLst>
          </p:cNvPr>
          <p:cNvSpPr>
            <a:spLocks noGrp="1"/>
          </p:cNvSpPr>
          <p:nvPr>
            <p:ph type="sldNum" sz="quarter" idx="12"/>
          </p:nvPr>
        </p:nvSpPr>
        <p:spPr/>
        <p:txBody>
          <a:bodyPr/>
          <a:lstStyle/>
          <a:p>
            <a:fld id="{B19B0651-EE4F-4900-A07F-96A6BFA9D0F0}" type="slidenum">
              <a:rPr lang="ru-RU" smtClean="0"/>
              <a:pPr/>
              <a:t>44</a:t>
            </a:fld>
            <a:endParaRPr lang="ru-RU"/>
          </a:p>
        </p:txBody>
      </p:sp>
      <p:pic>
        <p:nvPicPr>
          <p:cNvPr id="5" name="Рисунок 4">
            <a:extLst>
              <a:ext uri="{FF2B5EF4-FFF2-40B4-BE49-F238E27FC236}">
                <a16:creationId xmlns:a16="http://schemas.microsoft.com/office/drawing/2014/main" id="{FC1F2C38-6A91-4B6D-BD10-3691E905DF62}"/>
              </a:ext>
            </a:extLst>
          </p:cNvPr>
          <p:cNvPicPr>
            <a:picLocks noChangeAspect="1"/>
          </p:cNvPicPr>
          <p:nvPr/>
        </p:nvPicPr>
        <p:blipFill>
          <a:blip r:embed="rId2"/>
          <a:stretch>
            <a:fillRect/>
          </a:stretch>
        </p:blipFill>
        <p:spPr>
          <a:xfrm>
            <a:off x="963307" y="2713265"/>
            <a:ext cx="3966798" cy="557831"/>
          </a:xfrm>
          <a:prstGeom prst="rect">
            <a:avLst/>
          </a:prstGeom>
        </p:spPr>
      </p:pic>
      <p:pic>
        <p:nvPicPr>
          <p:cNvPr id="6" name="Рисунок 5">
            <a:extLst>
              <a:ext uri="{FF2B5EF4-FFF2-40B4-BE49-F238E27FC236}">
                <a16:creationId xmlns:a16="http://schemas.microsoft.com/office/drawing/2014/main" id="{061F8927-31B0-4ABC-AB9F-FDCEAA391CF5}"/>
              </a:ext>
            </a:extLst>
          </p:cNvPr>
          <p:cNvPicPr>
            <a:picLocks noChangeAspect="1"/>
          </p:cNvPicPr>
          <p:nvPr/>
        </p:nvPicPr>
        <p:blipFill>
          <a:blip r:embed="rId3"/>
          <a:stretch>
            <a:fillRect/>
          </a:stretch>
        </p:blipFill>
        <p:spPr>
          <a:xfrm>
            <a:off x="1101643" y="3586654"/>
            <a:ext cx="2551303" cy="1098029"/>
          </a:xfrm>
          <a:prstGeom prst="rect">
            <a:avLst/>
          </a:prstGeom>
        </p:spPr>
      </p:pic>
      <p:pic>
        <p:nvPicPr>
          <p:cNvPr id="7" name="Рисунок 6">
            <a:extLst>
              <a:ext uri="{FF2B5EF4-FFF2-40B4-BE49-F238E27FC236}">
                <a16:creationId xmlns:a16="http://schemas.microsoft.com/office/drawing/2014/main" id="{D3678445-D611-497A-A82F-52857A29D86D}"/>
              </a:ext>
            </a:extLst>
          </p:cNvPr>
          <p:cNvPicPr>
            <a:picLocks noChangeAspect="1"/>
          </p:cNvPicPr>
          <p:nvPr/>
        </p:nvPicPr>
        <p:blipFill>
          <a:blip r:embed="rId4"/>
          <a:stretch>
            <a:fillRect/>
          </a:stretch>
        </p:blipFill>
        <p:spPr>
          <a:xfrm>
            <a:off x="963307" y="4964892"/>
            <a:ext cx="2568708" cy="633837"/>
          </a:xfrm>
          <a:prstGeom prst="rect">
            <a:avLst/>
          </a:prstGeom>
        </p:spPr>
      </p:pic>
      <p:pic>
        <p:nvPicPr>
          <p:cNvPr id="8" name="Рисунок 7">
            <a:extLst>
              <a:ext uri="{FF2B5EF4-FFF2-40B4-BE49-F238E27FC236}">
                <a16:creationId xmlns:a16="http://schemas.microsoft.com/office/drawing/2014/main" id="{B5764139-E3A4-403D-9A9C-EDDF8D9DC21F}"/>
              </a:ext>
            </a:extLst>
          </p:cNvPr>
          <p:cNvPicPr>
            <a:picLocks noChangeAspect="1"/>
          </p:cNvPicPr>
          <p:nvPr/>
        </p:nvPicPr>
        <p:blipFill>
          <a:blip r:embed="rId5"/>
          <a:stretch>
            <a:fillRect/>
          </a:stretch>
        </p:blipFill>
        <p:spPr>
          <a:xfrm>
            <a:off x="839416" y="1839876"/>
            <a:ext cx="4679578" cy="557831"/>
          </a:xfrm>
          <a:prstGeom prst="rect">
            <a:avLst/>
          </a:prstGeom>
        </p:spPr>
      </p:pic>
      <p:pic>
        <p:nvPicPr>
          <p:cNvPr id="9" name="Рисунок 8">
            <a:extLst>
              <a:ext uri="{FF2B5EF4-FFF2-40B4-BE49-F238E27FC236}">
                <a16:creationId xmlns:a16="http://schemas.microsoft.com/office/drawing/2014/main" id="{D20A0E35-00FD-4F5B-B02E-83BA4BC82162}"/>
              </a:ext>
            </a:extLst>
          </p:cNvPr>
          <p:cNvPicPr>
            <a:picLocks noChangeAspect="1"/>
          </p:cNvPicPr>
          <p:nvPr/>
        </p:nvPicPr>
        <p:blipFill>
          <a:blip r:embed="rId6"/>
          <a:stretch>
            <a:fillRect/>
          </a:stretch>
        </p:blipFill>
        <p:spPr>
          <a:xfrm>
            <a:off x="805879" y="5941735"/>
            <a:ext cx="4260793" cy="633837"/>
          </a:xfrm>
          <a:prstGeom prst="rect">
            <a:avLst/>
          </a:prstGeom>
        </p:spPr>
      </p:pic>
    </p:spTree>
    <p:extLst>
      <p:ext uri="{BB962C8B-B14F-4D97-AF65-F5344CB8AC3E}">
        <p14:creationId xmlns:p14="http://schemas.microsoft.com/office/powerpoint/2010/main" val="212100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3472" y="404664"/>
            <a:ext cx="9126167" cy="1120178"/>
          </a:xfrm>
          <a:prstGeom prst="rect">
            <a:avLst/>
          </a:prstGeom>
        </p:spPr>
        <p:txBody>
          <a:bodyPr vert="horz" wrap="square" lIns="0" tIns="12065" rIns="0" bIns="0" rtlCol="0" anchor="b">
            <a:spAutoFit/>
          </a:bodyPr>
          <a:lstStyle/>
          <a:p>
            <a:pPr marL="12700" algn="ctr">
              <a:spcBef>
                <a:spcPts val="95"/>
              </a:spcBef>
            </a:pPr>
            <a:r>
              <a:rPr lang="ru-RU" sz="3600" spc="-5" dirty="0"/>
              <a:t>рациональные вычисления помогают</a:t>
            </a:r>
            <a:endParaRPr sz="3600" spc="-5" dirty="0"/>
          </a:p>
        </p:txBody>
      </p:sp>
      <p:sp>
        <p:nvSpPr>
          <p:cNvPr id="4" name="object 4"/>
          <p:cNvSpPr txBox="1"/>
          <p:nvPr/>
        </p:nvSpPr>
        <p:spPr>
          <a:xfrm>
            <a:off x="857417" y="1772457"/>
            <a:ext cx="10477165" cy="3795269"/>
          </a:xfrm>
          <a:prstGeom prst="rect">
            <a:avLst/>
          </a:prstGeom>
          <a:ln>
            <a:solidFill>
              <a:srgbClr val="1B5956"/>
            </a:solidFill>
          </a:ln>
        </p:spPr>
        <p:txBody>
          <a:bodyPr vert="horz" wrap="square" lIns="0" tIns="55244" rIns="0" bIns="0" rtlCol="0">
            <a:spAutoFit/>
          </a:bodyPr>
          <a:lstStyle/>
          <a:p>
            <a:pPr marL="12700">
              <a:spcBef>
                <a:spcPts val="434"/>
              </a:spcBef>
              <a:buClr>
                <a:srgbClr val="010000"/>
              </a:buClr>
              <a:tabLst>
                <a:tab pos="356235" algn="l"/>
                <a:tab pos="356870" algn="l"/>
              </a:tabLst>
            </a:pPr>
            <a:r>
              <a:rPr sz="2800" b="1" dirty="0" err="1">
                <a:latin typeface="Arial"/>
                <a:cs typeface="Arial"/>
              </a:rPr>
              <a:t>При</a:t>
            </a:r>
            <a:r>
              <a:rPr lang="ru-RU" sz="2800" b="1" dirty="0">
                <a:latin typeface="Arial"/>
                <a:cs typeface="Arial"/>
              </a:rPr>
              <a:t>:</a:t>
            </a:r>
            <a:r>
              <a:rPr sz="2800" b="1" dirty="0">
                <a:latin typeface="Arial"/>
                <a:cs typeface="Arial"/>
              </a:rPr>
              <a:t> </a:t>
            </a:r>
            <a:endParaRPr lang="ru-RU" sz="2800" b="1" dirty="0">
              <a:latin typeface="Arial"/>
              <a:cs typeface="Arial"/>
            </a:endParaRPr>
          </a:p>
          <a:p>
            <a:pPr marL="356235" indent="-343535">
              <a:spcBef>
                <a:spcPts val="434"/>
              </a:spcBef>
              <a:buClr>
                <a:srgbClr val="010000"/>
              </a:buClr>
              <a:buChar char="•"/>
              <a:tabLst>
                <a:tab pos="356235" algn="l"/>
                <a:tab pos="356870" algn="l"/>
              </a:tabLst>
            </a:pPr>
            <a:r>
              <a:rPr sz="2800" b="1" dirty="0" err="1">
                <a:latin typeface="Arial"/>
                <a:cs typeface="Arial"/>
              </a:rPr>
              <a:t>устных</a:t>
            </a:r>
            <a:r>
              <a:rPr sz="2800" b="1" spc="-25" dirty="0">
                <a:latin typeface="Arial"/>
                <a:cs typeface="Arial"/>
              </a:rPr>
              <a:t> </a:t>
            </a:r>
            <a:r>
              <a:rPr sz="2800" b="1" dirty="0">
                <a:latin typeface="Arial"/>
                <a:cs typeface="Arial"/>
              </a:rPr>
              <a:t>вычислениях;</a:t>
            </a:r>
          </a:p>
          <a:p>
            <a:pPr marL="355600" marR="441325" indent="-342900">
              <a:lnSpc>
                <a:spcPts val="3020"/>
              </a:lnSpc>
              <a:spcBef>
                <a:spcPts val="720"/>
              </a:spcBef>
              <a:buClr>
                <a:srgbClr val="010000"/>
              </a:buClr>
              <a:buChar char="•"/>
              <a:tabLst>
                <a:tab pos="356235" algn="l"/>
                <a:tab pos="356870" algn="l"/>
              </a:tabLst>
            </a:pPr>
            <a:r>
              <a:rPr sz="2800" b="1" dirty="0" err="1">
                <a:latin typeface="Arial"/>
                <a:cs typeface="Arial"/>
              </a:rPr>
              <a:t>вычислении</a:t>
            </a:r>
            <a:r>
              <a:rPr sz="2800" b="1" dirty="0">
                <a:latin typeface="Arial"/>
                <a:cs typeface="Arial"/>
              </a:rPr>
              <a:t> значений</a:t>
            </a:r>
            <a:r>
              <a:rPr sz="2800" b="1" spc="-110" dirty="0">
                <a:latin typeface="Arial"/>
                <a:cs typeface="Arial"/>
              </a:rPr>
              <a:t> </a:t>
            </a:r>
            <a:r>
              <a:rPr sz="2800" b="1" dirty="0">
                <a:latin typeface="Arial"/>
                <a:cs typeface="Arial"/>
              </a:rPr>
              <a:t>числовых  </a:t>
            </a:r>
            <a:r>
              <a:rPr sz="2800" b="1" spc="-5" dirty="0">
                <a:latin typeface="Arial"/>
                <a:cs typeface="Arial"/>
              </a:rPr>
              <a:t>выражений;</a:t>
            </a:r>
            <a:endParaRPr sz="2800" b="1" dirty="0">
              <a:latin typeface="Arial"/>
              <a:cs typeface="Arial"/>
            </a:endParaRPr>
          </a:p>
          <a:p>
            <a:pPr marL="355600" marR="282575" indent="-342900">
              <a:lnSpc>
                <a:spcPts val="3020"/>
              </a:lnSpc>
              <a:spcBef>
                <a:spcPts val="685"/>
              </a:spcBef>
              <a:buClr>
                <a:srgbClr val="010000"/>
              </a:buClr>
              <a:buChar char="•"/>
              <a:tabLst>
                <a:tab pos="355600" algn="l"/>
                <a:tab pos="356235" algn="l"/>
              </a:tabLst>
            </a:pPr>
            <a:r>
              <a:rPr sz="2800" b="1" dirty="0" err="1">
                <a:latin typeface="Arial"/>
                <a:cs typeface="Arial"/>
              </a:rPr>
              <a:t>вычислении</a:t>
            </a:r>
            <a:r>
              <a:rPr sz="2800" b="1" dirty="0">
                <a:latin typeface="Arial"/>
                <a:cs typeface="Arial"/>
              </a:rPr>
              <a:t> значений</a:t>
            </a:r>
            <a:r>
              <a:rPr sz="2800" b="1" spc="-110" dirty="0">
                <a:latin typeface="Arial"/>
                <a:cs typeface="Arial"/>
              </a:rPr>
              <a:t> </a:t>
            </a:r>
            <a:r>
              <a:rPr sz="2800" b="1" dirty="0">
                <a:latin typeface="Arial"/>
                <a:cs typeface="Arial"/>
              </a:rPr>
              <a:t>буквенных  </a:t>
            </a:r>
            <a:r>
              <a:rPr sz="2800" b="1" spc="-5" dirty="0">
                <a:latin typeface="Arial"/>
                <a:cs typeface="Arial"/>
              </a:rPr>
              <a:t>выражений;</a:t>
            </a:r>
            <a:endParaRPr sz="2800" b="1" dirty="0">
              <a:latin typeface="Arial"/>
              <a:cs typeface="Arial"/>
            </a:endParaRPr>
          </a:p>
          <a:p>
            <a:pPr marL="355600" indent="-343535">
              <a:spcBef>
                <a:spcPts val="300"/>
              </a:spcBef>
              <a:buClr>
                <a:srgbClr val="010000"/>
              </a:buClr>
              <a:buChar char="•"/>
              <a:tabLst>
                <a:tab pos="355600" algn="l"/>
                <a:tab pos="356235" algn="l"/>
              </a:tabLst>
            </a:pPr>
            <a:r>
              <a:rPr sz="2800" b="1" dirty="0" err="1">
                <a:latin typeface="Arial"/>
                <a:cs typeface="Arial"/>
              </a:rPr>
              <a:t>упрощении</a:t>
            </a:r>
            <a:r>
              <a:rPr sz="2800" b="1" dirty="0">
                <a:latin typeface="Arial"/>
                <a:cs typeface="Arial"/>
              </a:rPr>
              <a:t> буквенных</a:t>
            </a:r>
            <a:r>
              <a:rPr sz="2800" b="1" spc="-100" dirty="0">
                <a:latin typeface="Arial"/>
                <a:cs typeface="Arial"/>
              </a:rPr>
              <a:t> </a:t>
            </a:r>
            <a:r>
              <a:rPr sz="2800" b="1" spc="-5" dirty="0">
                <a:latin typeface="Arial"/>
                <a:cs typeface="Arial"/>
              </a:rPr>
              <a:t>выражений;</a:t>
            </a:r>
            <a:endParaRPr sz="2800" b="1" dirty="0">
              <a:latin typeface="Arial"/>
              <a:cs typeface="Arial"/>
            </a:endParaRPr>
          </a:p>
          <a:p>
            <a:pPr marL="355600" indent="-343535">
              <a:spcBef>
                <a:spcPts val="340"/>
              </a:spcBef>
              <a:buClr>
                <a:srgbClr val="010000"/>
              </a:buClr>
              <a:buChar char="•"/>
              <a:tabLst>
                <a:tab pos="355600" algn="l"/>
                <a:tab pos="356235" algn="l"/>
              </a:tabLst>
            </a:pPr>
            <a:r>
              <a:rPr sz="2800" b="1" dirty="0" err="1">
                <a:latin typeface="Arial"/>
                <a:cs typeface="Arial"/>
              </a:rPr>
              <a:t>решении</a:t>
            </a:r>
            <a:r>
              <a:rPr sz="2800" b="1" spc="-25" dirty="0">
                <a:latin typeface="Arial"/>
                <a:cs typeface="Arial"/>
              </a:rPr>
              <a:t> </a:t>
            </a:r>
            <a:r>
              <a:rPr sz="2800" b="1" dirty="0">
                <a:latin typeface="Arial"/>
                <a:cs typeface="Arial"/>
              </a:rPr>
              <a:t>уравнений;</a:t>
            </a:r>
          </a:p>
          <a:p>
            <a:pPr marL="356235" indent="-343535">
              <a:spcBef>
                <a:spcPts val="335"/>
              </a:spcBef>
              <a:buClr>
                <a:srgbClr val="010000"/>
              </a:buClr>
              <a:buChar char="•"/>
              <a:tabLst>
                <a:tab pos="356235" algn="l"/>
                <a:tab pos="356870" algn="l"/>
              </a:tabLst>
            </a:pPr>
            <a:r>
              <a:rPr sz="2800" b="1" dirty="0" err="1">
                <a:latin typeface="Arial"/>
                <a:cs typeface="Arial"/>
              </a:rPr>
              <a:t>решении</a:t>
            </a:r>
            <a:r>
              <a:rPr sz="2800" b="1" spc="-10" dirty="0">
                <a:latin typeface="Arial"/>
                <a:cs typeface="Arial"/>
              </a:rPr>
              <a:t> </a:t>
            </a:r>
            <a:r>
              <a:rPr sz="2800" b="1" dirty="0" err="1">
                <a:latin typeface="Arial"/>
                <a:cs typeface="Arial"/>
              </a:rPr>
              <a:t>задач</a:t>
            </a:r>
            <a:r>
              <a:rPr lang="ru-RU" sz="2800" b="1" dirty="0">
                <a:latin typeface="Arial"/>
                <a:cs typeface="Arial"/>
              </a:rPr>
              <a:t>;</a:t>
            </a:r>
          </a:p>
          <a:p>
            <a:pPr marL="356235" indent="-343535">
              <a:spcBef>
                <a:spcPts val="335"/>
              </a:spcBef>
              <a:buClr>
                <a:srgbClr val="010000"/>
              </a:buClr>
              <a:buChar char="•"/>
              <a:tabLst>
                <a:tab pos="356235" algn="l"/>
                <a:tab pos="356870" algn="l"/>
              </a:tabLst>
            </a:pPr>
            <a:r>
              <a:rPr lang="ru-RU" sz="2800" b="1" dirty="0">
                <a:latin typeface="Arial"/>
                <a:cs typeface="Arial"/>
              </a:rPr>
              <a:t>исследованиях функций.</a:t>
            </a:r>
            <a:endParaRPr sz="2800" b="1" dirty="0">
              <a:latin typeface="Arial"/>
              <a:cs typeface="Arial"/>
            </a:endParaRPr>
          </a:p>
        </p:txBody>
      </p:sp>
    </p:spTree>
    <p:extLst>
      <p:ext uri="{BB962C8B-B14F-4D97-AF65-F5344CB8AC3E}">
        <p14:creationId xmlns:p14="http://schemas.microsoft.com/office/powerpoint/2010/main" val="2839192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3343" y="188640"/>
            <a:ext cx="11377263" cy="504625"/>
          </a:xfrm>
          <a:prstGeom prst="rect">
            <a:avLst/>
          </a:prstGeom>
        </p:spPr>
        <p:txBody>
          <a:bodyPr vert="horz" wrap="square" lIns="0" tIns="12065" rIns="0" bIns="0" rtlCol="0" anchor="b">
            <a:spAutoFit/>
          </a:bodyPr>
          <a:lstStyle/>
          <a:p>
            <a:pPr marL="12700" algn="ctr">
              <a:spcBef>
                <a:spcPts val="95"/>
              </a:spcBef>
            </a:pPr>
            <a:r>
              <a:rPr lang="ru-RU" sz="3200" spc="-5" dirty="0"/>
              <a:t>П</a:t>
            </a:r>
            <a:r>
              <a:rPr sz="3200" spc="-5" dirty="0" err="1"/>
              <a:t>ри</a:t>
            </a:r>
            <a:r>
              <a:rPr lang="ru-RU" sz="3200" spc="-5" dirty="0"/>
              <a:t>ё</a:t>
            </a:r>
            <a:r>
              <a:rPr sz="3200" spc="-5" dirty="0" err="1"/>
              <a:t>мы</a:t>
            </a:r>
            <a:r>
              <a:rPr lang="ru-RU" sz="3200" spc="-5" dirty="0"/>
              <a:t> </a:t>
            </a:r>
            <a:r>
              <a:rPr lang="ru-RU" sz="3200" spc="-10" dirty="0"/>
              <a:t>Рациональных </a:t>
            </a:r>
            <a:r>
              <a:rPr lang="ru-RU" sz="3200" spc="-5" dirty="0"/>
              <a:t> </a:t>
            </a:r>
            <a:r>
              <a:rPr sz="3200" spc="-10" dirty="0" err="1"/>
              <a:t>вычислений</a:t>
            </a:r>
            <a:endParaRPr sz="3200" spc="-10" dirty="0"/>
          </a:p>
        </p:txBody>
      </p:sp>
      <p:sp>
        <p:nvSpPr>
          <p:cNvPr id="4" name="object 4"/>
          <p:cNvSpPr txBox="1"/>
          <p:nvPr/>
        </p:nvSpPr>
        <p:spPr>
          <a:xfrm>
            <a:off x="335360" y="765180"/>
            <a:ext cx="11521280" cy="6024085"/>
          </a:xfrm>
          <a:prstGeom prst="rect">
            <a:avLst/>
          </a:prstGeom>
          <a:ln>
            <a:solidFill>
              <a:srgbClr val="1B5956"/>
            </a:solidFill>
          </a:ln>
        </p:spPr>
        <p:txBody>
          <a:bodyPr vert="horz" wrap="square" lIns="0" tIns="12065" rIns="0" bIns="0" rtlCol="0">
            <a:spAutoFit/>
          </a:bodyPr>
          <a:lstStyle/>
          <a:p>
            <a:pPr marL="12700" algn="ctr">
              <a:spcBef>
                <a:spcPts val="95"/>
              </a:spcBef>
              <a:buClr>
                <a:srgbClr val="010000"/>
              </a:buClr>
              <a:tabLst>
                <a:tab pos="355600" algn="l"/>
                <a:tab pos="356235" algn="l"/>
              </a:tabLst>
            </a:pPr>
            <a:r>
              <a:rPr lang="ru-RU" sz="2600" b="1" spc="-5" dirty="0">
                <a:solidFill>
                  <a:srgbClr val="1109B9"/>
                </a:solidFill>
                <a:latin typeface="Arial"/>
                <a:cs typeface="Arial"/>
              </a:rPr>
              <a:t>Свойства и правила:</a:t>
            </a:r>
          </a:p>
          <a:p>
            <a:pPr marL="12700">
              <a:spcBef>
                <a:spcPts val="95"/>
              </a:spcBef>
              <a:buClr>
                <a:srgbClr val="010000"/>
              </a:buClr>
              <a:tabLst>
                <a:tab pos="355600" algn="l"/>
                <a:tab pos="356235" algn="l"/>
              </a:tabLst>
            </a:pPr>
            <a:r>
              <a:rPr sz="2600" b="1" spc="-5" dirty="0" err="1">
                <a:latin typeface="Arial"/>
                <a:cs typeface="Arial"/>
              </a:rPr>
              <a:t>Свойства</a:t>
            </a:r>
            <a:r>
              <a:rPr sz="2600" b="1" spc="-5" dirty="0">
                <a:latin typeface="Arial"/>
                <a:cs typeface="Arial"/>
              </a:rPr>
              <a:t> действий с </a:t>
            </a:r>
            <a:r>
              <a:rPr sz="2600" b="1" spc="-5" dirty="0" err="1">
                <a:latin typeface="Arial"/>
                <a:cs typeface="Arial"/>
              </a:rPr>
              <a:t>нул</a:t>
            </a:r>
            <a:r>
              <a:rPr lang="ru-RU" sz="2600" b="1" spc="-5" dirty="0">
                <a:latin typeface="Arial"/>
                <a:cs typeface="Arial"/>
              </a:rPr>
              <a:t>ё</a:t>
            </a:r>
            <a:r>
              <a:rPr sz="2600" b="1" spc="-5" dirty="0">
                <a:latin typeface="Arial"/>
                <a:cs typeface="Arial"/>
              </a:rPr>
              <a:t>м</a:t>
            </a:r>
            <a:r>
              <a:rPr lang="ru-RU" sz="2600" b="1" spc="-5" dirty="0">
                <a:latin typeface="Arial"/>
                <a:cs typeface="Arial"/>
              </a:rPr>
              <a:t>,</a:t>
            </a:r>
            <a:r>
              <a:rPr sz="2600" b="1" spc="40" dirty="0">
                <a:latin typeface="Arial"/>
                <a:cs typeface="Arial"/>
              </a:rPr>
              <a:t> </a:t>
            </a:r>
            <a:r>
              <a:rPr sz="2600" b="1" spc="-5" dirty="0" err="1">
                <a:latin typeface="Arial"/>
                <a:cs typeface="Arial"/>
              </a:rPr>
              <a:t>единицей</a:t>
            </a:r>
            <a:r>
              <a:rPr lang="ru-RU" sz="2600" b="1" spc="-5" dirty="0">
                <a:latin typeface="Arial"/>
                <a:cs typeface="Arial"/>
              </a:rPr>
              <a:t>,</a:t>
            </a:r>
            <a:r>
              <a:rPr lang="en-US" sz="2600" b="1" spc="-5" dirty="0">
                <a:latin typeface="Arial"/>
                <a:cs typeface="Arial"/>
              </a:rPr>
              <a:t> </a:t>
            </a:r>
            <a:r>
              <a:rPr lang="ru-RU" sz="2600" b="1" spc="-5" dirty="0">
                <a:latin typeface="Arial"/>
                <a:cs typeface="Arial"/>
              </a:rPr>
              <a:t>умножение и деление на  10</a:t>
            </a:r>
            <a:r>
              <a:rPr lang="en-US" sz="2600" b="1" spc="-5" baseline="30000" dirty="0">
                <a:latin typeface="Arial"/>
                <a:cs typeface="Arial"/>
              </a:rPr>
              <a:t>n</a:t>
            </a:r>
            <a:endParaRPr sz="2600" dirty="0">
              <a:latin typeface="Arial"/>
              <a:cs typeface="Arial"/>
            </a:endParaRPr>
          </a:p>
          <a:p>
            <a:pPr marL="12065">
              <a:spcBef>
                <a:spcPts val="5"/>
              </a:spcBef>
              <a:buClr>
                <a:srgbClr val="010000"/>
              </a:buClr>
              <a:tabLst>
                <a:tab pos="355600" algn="l"/>
                <a:tab pos="356235" algn="l"/>
              </a:tabLst>
            </a:pPr>
            <a:r>
              <a:rPr sz="2600" b="1" spc="-5" dirty="0" err="1">
                <a:latin typeface="Arial"/>
                <a:cs typeface="Arial"/>
              </a:rPr>
              <a:t>Выделение</a:t>
            </a:r>
            <a:r>
              <a:rPr sz="2600" b="1" spc="-5" dirty="0">
                <a:latin typeface="Arial"/>
                <a:cs typeface="Arial"/>
              </a:rPr>
              <a:t> </a:t>
            </a:r>
            <a:r>
              <a:rPr sz="2600" b="1" spc="-5" dirty="0" err="1">
                <a:latin typeface="Arial"/>
                <a:cs typeface="Arial"/>
              </a:rPr>
              <a:t>равных</a:t>
            </a:r>
            <a:r>
              <a:rPr sz="2600" b="1" spc="10" dirty="0">
                <a:latin typeface="Arial"/>
                <a:cs typeface="Arial"/>
              </a:rPr>
              <a:t> </a:t>
            </a:r>
            <a:r>
              <a:rPr sz="2600" b="1" spc="-5" dirty="0" err="1">
                <a:latin typeface="Arial"/>
                <a:cs typeface="Arial"/>
              </a:rPr>
              <a:t>компонентов</a:t>
            </a:r>
            <a:endParaRPr sz="2600" dirty="0">
              <a:latin typeface="Arial"/>
              <a:cs typeface="Arial"/>
            </a:endParaRPr>
          </a:p>
          <a:p>
            <a:pPr marL="12065">
              <a:spcBef>
                <a:spcPts val="10"/>
              </a:spcBef>
              <a:buClr>
                <a:srgbClr val="010000"/>
              </a:buClr>
              <a:tabLst>
                <a:tab pos="355600" algn="l"/>
                <a:tab pos="356235" algn="l"/>
              </a:tabLst>
            </a:pPr>
            <a:r>
              <a:rPr sz="2600" b="1" spc="-5" dirty="0">
                <a:latin typeface="Arial"/>
                <a:cs typeface="Arial"/>
              </a:rPr>
              <a:t>Дополнение до </a:t>
            </a:r>
            <a:r>
              <a:rPr sz="2600" b="1" spc="-5" dirty="0" err="1">
                <a:latin typeface="Arial"/>
                <a:cs typeface="Arial"/>
              </a:rPr>
              <a:t>круглых</a:t>
            </a:r>
            <a:r>
              <a:rPr sz="2600" b="1" spc="20" dirty="0">
                <a:latin typeface="Arial"/>
                <a:cs typeface="Arial"/>
              </a:rPr>
              <a:t> </a:t>
            </a:r>
            <a:r>
              <a:rPr sz="2600" b="1" spc="-5" dirty="0" err="1">
                <a:latin typeface="Arial"/>
                <a:cs typeface="Arial"/>
              </a:rPr>
              <a:t>чисел</a:t>
            </a:r>
            <a:endParaRPr lang="ru-RU" sz="2600" b="1" spc="-5" dirty="0">
              <a:latin typeface="Arial"/>
              <a:cs typeface="Arial"/>
            </a:endParaRPr>
          </a:p>
          <a:p>
            <a:pPr marL="12065">
              <a:spcBef>
                <a:spcPts val="10"/>
              </a:spcBef>
              <a:buClr>
                <a:srgbClr val="010000"/>
              </a:buClr>
              <a:tabLst>
                <a:tab pos="355600" algn="l"/>
                <a:tab pos="356235" algn="l"/>
              </a:tabLst>
            </a:pPr>
            <a:r>
              <a:rPr lang="ru-RU" sz="2600" b="1" spc="-5" dirty="0">
                <a:latin typeface="Arial"/>
                <a:cs typeface="Arial"/>
              </a:rPr>
              <a:t>Разложение на множители</a:t>
            </a:r>
          </a:p>
          <a:p>
            <a:pPr marL="12065">
              <a:spcBef>
                <a:spcPts val="10"/>
              </a:spcBef>
              <a:buClr>
                <a:srgbClr val="010000"/>
              </a:buClr>
              <a:tabLst>
                <a:tab pos="355600" algn="l"/>
                <a:tab pos="356235" algn="l"/>
              </a:tabLst>
            </a:pPr>
            <a:r>
              <a:rPr lang="ru-RU" sz="2600" b="1" spc="-5" dirty="0">
                <a:cs typeface="Arial"/>
              </a:rPr>
              <a:t>Свойства арифметических</a:t>
            </a:r>
            <a:r>
              <a:rPr lang="ru-RU" sz="2600" b="1" spc="25" dirty="0">
                <a:cs typeface="Arial"/>
              </a:rPr>
              <a:t> </a:t>
            </a:r>
            <a:r>
              <a:rPr lang="ru-RU" sz="2600" b="1" spc="-5" dirty="0">
                <a:cs typeface="Arial"/>
              </a:rPr>
              <a:t>действий</a:t>
            </a:r>
            <a:endParaRPr lang="ru-RU" sz="2600" b="1" spc="-5" dirty="0">
              <a:latin typeface="Arial"/>
              <a:cs typeface="Arial"/>
            </a:endParaRPr>
          </a:p>
          <a:p>
            <a:pPr marL="12065">
              <a:spcBef>
                <a:spcPts val="5"/>
              </a:spcBef>
              <a:buClr>
                <a:srgbClr val="010000"/>
              </a:buClr>
              <a:tabLst>
                <a:tab pos="355600" algn="l"/>
                <a:tab pos="356235" algn="l"/>
              </a:tabLst>
            </a:pPr>
            <a:r>
              <a:rPr lang="ru-RU" sz="2600" b="1" spc="-5" dirty="0">
                <a:cs typeface="Arial"/>
              </a:rPr>
              <a:t>Формулы сокращенного</a:t>
            </a:r>
            <a:r>
              <a:rPr lang="ru-RU" sz="2600" b="1" dirty="0">
                <a:cs typeface="Arial"/>
              </a:rPr>
              <a:t> </a:t>
            </a:r>
            <a:r>
              <a:rPr lang="ru-RU" sz="2600" b="1" spc="-5" dirty="0">
                <a:cs typeface="Arial"/>
              </a:rPr>
              <a:t>умножения</a:t>
            </a:r>
            <a:endParaRPr lang="ru-RU" sz="2600" dirty="0">
              <a:cs typeface="Arial"/>
            </a:endParaRPr>
          </a:p>
          <a:p>
            <a:pPr marL="12065">
              <a:buClr>
                <a:srgbClr val="010000"/>
              </a:buClr>
              <a:tabLst>
                <a:tab pos="355600" algn="l"/>
                <a:tab pos="356235" algn="l"/>
              </a:tabLst>
            </a:pPr>
            <a:r>
              <a:rPr lang="ru-RU" sz="2600" b="1" spc="-5" dirty="0">
                <a:cs typeface="Arial"/>
              </a:rPr>
              <a:t>Прогрессии</a:t>
            </a:r>
            <a:endParaRPr lang="ru-RU" sz="2600" b="1" dirty="0">
              <a:cs typeface="Arial"/>
            </a:endParaRPr>
          </a:p>
          <a:p>
            <a:pPr marL="12065" algn="ctr">
              <a:spcBef>
                <a:spcPts val="10"/>
              </a:spcBef>
              <a:buClr>
                <a:srgbClr val="010000"/>
              </a:buClr>
              <a:tabLst>
                <a:tab pos="355600" algn="l"/>
                <a:tab pos="356235" algn="l"/>
              </a:tabLst>
            </a:pPr>
            <a:r>
              <a:rPr lang="ru-RU" sz="2600" b="1" dirty="0">
                <a:solidFill>
                  <a:srgbClr val="1109B9"/>
                </a:solidFill>
                <a:latin typeface="Arial"/>
                <a:cs typeface="Arial"/>
              </a:rPr>
              <a:t>«Математические фокусы»</a:t>
            </a:r>
            <a:endParaRPr sz="2600" b="1" dirty="0">
              <a:solidFill>
                <a:srgbClr val="1109B9"/>
              </a:solidFill>
              <a:latin typeface="Arial"/>
              <a:cs typeface="Arial"/>
            </a:endParaRPr>
          </a:p>
          <a:p>
            <a:pPr marL="355600" indent="-342900">
              <a:spcBef>
                <a:spcPts val="5"/>
              </a:spcBef>
              <a:buClr>
                <a:srgbClr val="010000"/>
              </a:buClr>
              <a:buFont typeface="Arial"/>
              <a:buChar char="•"/>
              <a:tabLst>
                <a:tab pos="355600" algn="l"/>
                <a:tab pos="356235" algn="l"/>
              </a:tabLst>
            </a:pPr>
            <a:r>
              <a:rPr sz="2600" b="1" spc="-5" dirty="0">
                <a:latin typeface="Arial"/>
                <a:cs typeface="Arial"/>
              </a:rPr>
              <a:t>Умножение на </a:t>
            </a:r>
            <a:r>
              <a:rPr sz="2600" b="1" dirty="0">
                <a:latin typeface="Arial"/>
                <a:cs typeface="Arial"/>
              </a:rPr>
              <a:t>5, </a:t>
            </a:r>
            <a:r>
              <a:rPr sz="2600" b="1" spc="-5" dirty="0">
                <a:latin typeface="Arial"/>
                <a:cs typeface="Arial"/>
              </a:rPr>
              <a:t>25, 50, 125, …</a:t>
            </a:r>
            <a:r>
              <a:rPr sz="2600" b="1" spc="55" dirty="0">
                <a:latin typeface="Arial"/>
                <a:cs typeface="Arial"/>
              </a:rPr>
              <a:t> </a:t>
            </a:r>
            <a:endParaRPr sz="2600" dirty="0">
              <a:latin typeface="Arial"/>
              <a:cs typeface="Arial"/>
            </a:endParaRPr>
          </a:p>
          <a:p>
            <a:pPr marL="355600" indent="-342900">
              <a:spcBef>
                <a:spcPts val="5"/>
              </a:spcBef>
              <a:buClr>
                <a:srgbClr val="010000"/>
              </a:buClr>
              <a:buFont typeface="Arial"/>
              <a:buChar char="•"/>
              <a:tabLst>
                <a:tab pos="355600" algn="l"/>
                <a:tab pos="356235" algn="l"/>
              </a:tabLst>
            </a:pPr>
            <a:r>
              <a:rPr sz="2600" b="1" spc="-5" dirty="0">
                <a:latin typeface="Arial"/>
                <a:cs typeface="Arial"/>
              </a:rPr>
              <a:t>Деление </a:t>
            </a:r>
            <a:r>
              <a:rPr sz="2600" b="1" dirty="0">
                <a:latin typeface="Arial"/>
                <a:cs typeface="Arial"/>
              </a:rPr>
              <a:t>на 5, </a:t>
            </a:r>
            <a:r>
              <a:rPr sz="2600" b="1" spc="-5" dirty="0">
                <a:latin typeface="Arial"/>
                <a:cs typeface="Arial"/>
              </a:rPr>
              <a:t>25, 50, 125, …</a:t>
            </a:r>
            <a:r>
              <a:rPr sz="2600" b="1" spc="60" dirty="0">
                <a:latin typeface="Arial"/>
                <a:cs typeface="Arial"/>
              </a:rPr>
              <a:t> </a:t>
            </a:r>
            <a:endParaRPr sz="2600" dirty="0">
              <a:latin typeface="Arial"/>
              <a:cs typeface="Arial"/>
            </a:endParaRPr>
          </a:p>
          <a:p>
            <a:pPr marL="355600" marR="5080" indent="-342900">
              <a:lnSpc>
                <a:spcPts val="2500"/>
              </a:lnSpc>
              <a:spcBef>
                <a:spcPts val="600"/>
              </a:spcBef>
              <a:buClr>
                <a:srgbClr val="010000"/>
              </a:buClr>
              <a:buFont typeface="Arial"/>
              <a:buChar char="•"/>
              <a:tabLst>
                <a:tab pos="355600" algn="l"/>
                <a:tab pos="356235" algn="l"/>
              </a:tabLst>
            </a:pPr>
            <a:r>
              <a:rPr sz="2600" b="1" spc="-5" dirty="0">
                <a:latin typeface="Arial"/>
                <a:cs typeface="Arial"/>
              </a:rPr>
              <a:t>Возведение в квадрат </a:t>
            </a:r>
            <a:r>
              <a:rPr sz="2600" b="1" dirty="0">
                <a:latin typeface="Arial"/>
                <a:cs typeface="Arial"/>
              </a:rPr>
              <a:t>чисел, </a:t>
            </a:r>
            <a:r>
              <a:rPr sz="2600" b="1" spc="-5" dirty="0">
                <a:latin typeface="Arial"/>
                <a:cs typeface="Arial"/>
              </a:rPr>
              <a:t>оканчивающихся  </a:t>
            </a:r>
            <a:r>
              <a:rPr sz="2600" b="1" spc="-5" dirty="0" err="1">
                <a:latin typeface="Arial"/>
                <a:cs typeface="Arial"/>
              </a:rPr>
              <a:t>на</a:t>
            </a:r>
            <a:r>
              <a:rPr sz="2600" b="1" spc="5" dirty="0">
                <a:latin typeface="Arial"/>
                <a:cs typeface="Arial"/>
              </a:rPr>
              <a:t> </a:t>
            </a:r>
            <a:r>
              <a:rPr sz="2600" b="1" spc="-5" dirty="0">
                <a:latin typeface="Arial"/>
                <a:cs typeface="Arial"/>
              </a:rPr>
              <a:t>5</a:t>
            </a:r>
            <a:endParaRPr sz="2600" dirty="0">
              <a:latin typeface="Arial"/>
              <a:cs typeface="Arial"/>
            </a:endParaRPr>
          </a:p>
          <a:p>
            <a:pPr marL="355600" indent="-342900">
              <a:spcBef>
                <a:spcPts val="25"/>
              </a:spcBef>
              <a:buClr>
                <a:srgbClr val="010000"/>
              </a:buClr>
              <a:buFont typeface="Arial"/>
              <a:buChar char="•"/>
              <a:tabLst>
                <a:tab pos="355600" algn="l"/>
                <a:tab pos="356235" algn="l"/>
              </a:tabLst>
            </a:pPr>
            <a:r>
              <a:rPr sz="2600" b="1" spc="-5" dirty="0">
                <a:latin typeface="Arial"/>
                <a:cs typeface="Arial"/>
              </a:rPr>
              <a:t>Умножение </a:t>
            </a:r>
            <a:r>
              <a:rPr sz="2600" b="1" spc="-5" dirty="0" err="1">
                <a:latin typeface="Arial"/>
                <a:cs typeface="Arial"/>
              </a:rPr>
              <a:t>на</a:t>
            </a:r>
            <a:r>
              <a:rPr sz="2600" b="1" spc="20" dirty="0">
                <a:latin typeface="Arial"/>
                <a:cs typeface="Arial"/>
              </a:rPr>
              <a:t> </a:t>
            </a:r>
            <a:r>
              <a:rPr sz="2600" b="1" dirty="0">
                <a:latin typeface="Arial"/>
                <a:cs typeface="Arial"/>
              </a:rPr>
              <a:t>11</a:t>
            </a:r>
            <a:endParaRPr lang="ru-RU" sz="2600" b="1" dirty="0">
              <a:latin typeface="Arial"/>
              <a:cs typeface="Arial"/>
            </a:endParaRPr>
          </a:p>
          <a:p>
            <a:pPr marL="355600" indent="-342900">
              <a:spcBef>
                <a:spcPts val="25"/>
              </a:spcBef>
              <a:buClr>
                <a:srgbClr val="010000"/>
              </a:buClr>
              <a:buFont typeface="Arial"/>
              <a:buChar char="•"/>
              <a:tabLst>
                <a:tab pos="355600" algn="l"/>
                <a:tab pos="356235" algn="l"/>
              </a:tabLst>
            </a:pPr>
            <a:r>
              <a:rPr lang="ru-RU" sz="2600" b="1" dirty="0">
                <a:latin typeface="Arial"/>
                <a:cs typeface="Arial"/>
              </a:rPr>
              <a:t>Изменение множителей и слагаемых</a:t>
            </a:r>
          </a:p>
          <a:p>
            <a:pPr marL="355600" indent="-342900">
              <a:spcBef>
                <a:spcPts val="25"/>
              </a:spcBef>
              <a:buClr>
                <a:srgbClr val="010000"/>
              </a:buClr>
              <a:buFont typeface="Arial"/>
              <a:buChar char="•"/>
              <a:tabLst>
                <a:tab pos="355600" algn="l"/>
                <a:tab pos="356235" algn="l"/>
              </a:tabLst>
            </a:pPr>
            <a:r>
              <a:rPr lang="ru-RU" sz="2600" b="1" dirty="0">
                <a:cs typeface="Arial"/>
              </a:rPr>
              <a:t>Особенные случаи умножения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4324" y="80369"/>
            <a:ext cx="8075240" cy="1371600"/>
          </a:xfrm>
        </p:spPr>
        <p:txBody>
          <a:bodyPr>
            <a:normAutofit/>
          </a:bodyPr>
          <a:lstStyle/>
          <a:p>
            <a:r>
              <a:rPr lang="ru-RU" dirty="0"/>
              <a:t>Математические фокусы:</a:t>
            </a:r>
            <a:br>
              <a:rPr lang="ru-RU" dirty="0"/>
            </a:br>
            <a:r>
              <a:rPr lang="ru-RU" sz="2400" dirty="0"/>
              <a:t/>
            </a:r>
            <a:br>
              <a:rPr lang="ru-RU" sz="2400" dirty="0"/>
            </a:br>
            <a:r>
              <a:rPr lang="ru-RU" sz="2400" dirty="0"/>
              <a:t> </a:t>
            </a:r>
            <a:r>
              <a:rPr lang="ru-RU" sz="2400" i="1" dirty="0"/>
              <a:t>Умножение числа на 11</a:t>
            </a:r>
          </a:p>
        </p:txBody>
      </p:sp>
      <p:sp>
        <p:nvSpPr>
          <p:cNvPr id="3" name="Содержимое 2"/>
          <p:cNvSpPr>
            <a:spLocks noGrp="1"/>
          </p:cNvSpPr>
          <p:nvPr>
            <p:ph idx="1"/>
          </p:nvPr>
        </p:nvSpPr>
        <p:spPr>
          <a:xfrm>
            <a:off x="268524" y="1556792"/>
            <a:ext cx="5323420" cy="4925144"/>
          </a:xfrm>
        </p:spPr>
        <p:txBody>
          <a:bodyPr>
            <a:normAutofit fontScale="92500" lnSpcReduction="10000"/>
          </a:bodyPr>
          <a:lstStyle/>
          <a:p>
            <a:r>
              <a:rPr lang="ru-RU" sz="3200" dirty="0">
                <a:solidFill>
                  <a:srgbClr val="002060"/>
                </a:solidFill>
              </a:rPr>
              <a:t>"Раздвигаем" первое  и последнее число а в середину вписываем их сумму. </a:t>
            </a:r>
          </a:p>
          <a:p>
            <a:endParaRPr lang="en-US" sz="3200" dirty="0">
              <a:solidFill>
                <a:srgbClr val="FF0000"/>
              </a:solidFill>
            </a:endParaRPr>
          </a:p>
          <a:p>
            <a:pPr algn="ctr"/>
            <a:r>
              <a:rPr lang="ru-RU" sz="3200" dirty="0">
                <a:solidFill>
                  <a:srgbClr val="FF0000"/>
                </a:solidFill>
              </a:rPr>
              <a:t>Например:</a:t>
            </a:r>
          </a:p>
          <a:p>
            <a:pPr algn="ctr"/>
            <a:r>
              <a:rPr lang="ru-RU" sz="3200" dirty="0">
                <a:solidFill>
                  <a:srgbClr val="002060"/>
                </a:solidFill>
              </a:rPr>
              <a:t>25*11=</a:t>
            </a:r>
            <a:r>
              <a:rPr lang="ru-RU" sz="3200" dirty="0">
                <a:solidFill>
                  <a:srgbClr val="C00000"/>
                </a:solidFill>
              </a:rPr>
              <a:t>2</a:t>
            </a:r>
            <a:r>
              <a:rPr lang="ru-RU" sz="3200" dirty="0">
                <a:solidFill>
                  <a:srgbClr val="002060"/>
                </a:solidFill>
              </a:rPr>
              <a:t>(2+5=7</a:t>
            </a:r>
            <a:r>
              <a:rPr lang="en-US" sz="3200" dirty="0">
                <a:solidFill>
                  <a:srgbClr val="002060"/>
                </a:solidFill>
              </a:rPr>
              <a:t>)</a:t>
            </a:r>
            <a:r>
              <a:rPr lang="en-US" sz="3200" dirty="0">
                <a:solidFill>
                  <a:srgbClr val="C00000"/>
                </a:solidFill>
              </a:rPr>
              <a:t>5</a:t>
            </a:r>
            <a:r>
              <a:rPr lang="en-US" sz="3200" dirty="0">
                <a:solidFill>
                  <a:srgbClr val="002060"/>
                </a:solidFill>
              </a:rPr>
              <a:t> =275</a:t>
            </a:r>
          </a:p>
          <a:p>
            <a:pPr algn="ctr"/>
            <a:r>
              <a:rPr lang="ru-RU" sz="3200" dirty="0">
                <a:solidFill>
                  <a:srgbClr val="002060"/>
                </a:solidFill>
              </a:rPr>
              <a:t>85х11=</a:t>
            </a:r>
            <a:r>
              <a:rPr lang="en-US" sz="3200" dirty="0">
                <a:solidFill>
                  <a:srgbClr val="C00000"/>
                </a:solidFill>
              </a:rPr>
              <a:t>8</a:t>
            </a:r>
            <a:r>
              <a:rPr lang="en-US" sz="3200" dirty="0">
                <a:solidFill>
                  <a:srgbClr val="002060"/>
                </a:solidFill>
              </a:rPr>
              <a:t>(8+5)</a:t>
            </a:r>
            <a:r>
              <a:rPr lang="ru-RU" sz="3200" dirty="0">
                <a:solidFill>
                  <a:srgbClr val="C00000"/>
                </a:solidFill>
              </a:rPr>
              <a:t>5</a:t>
            </a:r>
            <a:r>
              <a:rPr lang="en-US" sz="3200" dirty="0">
                <a:solidFill>
                  <a:srgbClr val="002060"/>
                </a:solidFill>
              </a:rPr>
              <a:t>=935</a:t>
            </a:r>
          </a:p>
          <a:p>
            <a:pPr algn="ctr"/>
            <a:r>
              <a:rPr lang="en-US" sz="3200" dirty="0">
                <a:solidFill>
                  <a:srgbClr val="002060"/>
                </a:solidFill>
              </a:rPr>
              <a:t>354</a:t>
            </a:r>
            <a:r>
              <a:rPr lang="ru-RU" sz="3200" dirty="0">
                <a:solidFill>
                  <a:srgbClr val="002060"/>
                </a:solidFill>
              </a:rPr>
              <a:t> ∙ </a:t>
            </a:r>
            <a:r>
              <a:rPr lang="en-US" sz="3200" dirty="0">
                <a:solidFill>
                  <a:srgbClr val="002060"/>
                </a:solidFill>
              </a:rPr>
              <a:t>11=</a:t>
            </a:r>
            <a:r>
              <a:rPr lang="en-US" sz="3200" dirty="0">
                <a:solidFill>
                  <a:srgbClr val="C00000"/>
                </a:solidFill>
              </a:rPr>
              <a:t>3</a:t>
            </a:r>
            <a:r>
              <a:rPr lang="en-US" sz="3200" dirty="0">
                <a:solidFill>
                  <a:srgbClr val="002060"/>
                </a:solidFill>
              </a:rPr>
              <a:t>(3+5)(5+4)</a:t>
            </a:r>
            <a:r>
              <a:rPr lang="en-US" sz="3200" dirty="0">
                <a:solidFill>
                  <a:srgbClr val="C00000"/>
                </a:solidFill>
              </a:rPr>
              <a:t>4</a:t>
            </a:r>
            <a:r>
              <a:rPr lang="en-US" sz="3200" dirty="0">
                <a:solidFill>
                  <a:srgbClr val="002060"/>
                </a:solidFill>
              </a:rPr>
              <a:t>=3894</a:t>
            </a:r>
            <a:r>
              <a:rPr lang="ru-RU" b="1" dirty="0"/>
              <a:t> </a:t>
            </a:r>
            <a:endParaRPr lang="en-US" dirty="0"/>
          </a:p>
          <a:p>
            <a:endParaRPr lang="ru-RU" dirty="0"/>
          </a:p>
        </p:txBody>
      </p:sp>
      <p:sp>
        <p:nvSpPr>
          <p:cNvPr id="4" name="Содержимое 2">
            <a:extLst>
              <a:ext uri="{FF2B5EF4-FFF2-40B4-BE49-F238E27FC236}">
                <a16:creationId xmlns:a16="http://schemas.microsoft.com/office/drawing/2014/main" id="{D22726B5-B931-499C-B688-5050FAF91E6A}"/>
              </a:ext>
            </a:extLst>
          </p:cNvPr>
          <p:cNvSpPr txBox="1">
            <a:spLocks/>
          </p:cNvSpPr>
          <p:nvPr/>
        </p:nvSpPr>
        <p:spPr>
          <a:xfrm>
            <a:off x="6744072" y="2442363"/>
            <a:ext cx="3888432" cy="43735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Clr>
                <a:srgbClr val="FF6600"/>
              </a:buClr>
            </a:pPr>
            <a:r>
              <a:rPr lang="ru-RU" sz="3600" dirty="0">
                <a:solidFill>
                  <a:srgbClr val="002060"/>
                </a:solidFill>
              </a:rPr>
              <a:t>72 ∙ 11 =  </a:t>
            </a:r>
          </a:p>
          <a:p>
            <a:pPr>
              <a:buClr>
                <a:srgbClr val="FF6600"/>
              </a:buClr>
            </a:pPr>
            <a:r>
              <a:rPr lang="ru-RU" sz="3600" dirty="0">
                <a:solidFill>
                  <a:srgbClr val="002060"/>
                </a:solidFill>
              </a:rPr>
              <a:t>94 ∙  11 = </a:t>
            </a:r>
          </a:p>
          <a:p>
            <a:r>
              <a:rPr lang="en-US" sz="3600" dirty="0">
                <a:solidFill>
                  <a:srgbClr val="002060"/>
                </a:solidFill>
              </a:rPr>
              <a:t>4327</a:t>
            </a:r>
            <a:r>
              <a:rPr lang="ru-RU" sz="3600" dirty="0">
                <a:solidFill>
                  <a:srgbClr val="002060"/>
                </a:solidFill>
              </a:rPr>
              <a:t> ∙ </a:t>
            </a:r>
            <a:r>
              <a:rPr lang="en-US" sz="3600" dirty="0">
                <a:solidFill>
                  <a:srgbClr val="002060"/>
                </a:solidFill>
              </a:rPr>
              <a:t>11=</a:t>
            </a:r>
          </a:p>
          <a:p>
            <a:endParaRPr lang="ru-RU" dirty="0"/>
          </a:p>
        </p:txBody>
      </p:sp>
      <p:sp>
        <p:nvSpPr>
          <p:cNvPr id="7" name="Скругленный прямоугольник 4">
            <a:extLst>
              <a:ext uri="{FF2B5EF4-FFF2-40B4-BE49-F238E27FC236}">
                <a16:creationId xmlns:a16="http://schemas.microsoft.com/office/drawing/2014/main" id="{88456B36-DFEE-477B-AF6F-635A0245E647}"/>
              </a:ext>
            </a:extLst>
          </p:cNvPr>
          <p:cNvSpPr/>
          <p:nvPr/>
        </p:nvSpPr>
        <p:spPr>
          <a:xfrm>
            <a:off x="8905711" y="2530875"/>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rgbClr val="002060"/>
                </a:solidFill>
              </a:rPr>
              <a:t>792</a:t>
            </a:r>
            <a:endParaRPr lang="ru-RU" sz="3200" b="1" dirty="0">
              <a:solidFill>
                <a:srgbClr val="002060"/>
              </a:solidFill>
            </a:endParaRPr>
          </a:p>
        </p:txBody>
      </p:sp>
      <p:sp>
        <p:nvSpPr>
          <p:cNvPr id="9" name="Скругленный прямоугольник 6">
            <a:extLst>
              <a:ext uri="{FF2B5EF4-FFF2-40B4-BE49-F238E27FC236}">
                <a16:creationId xmlns:a16="http://schemas.microsoft.com/office/drawing/2014/main" id="{81E2FD7A-F269-450B-A6B5-0EC192A70700}"/>
              </a:ext>
            </a:extLst>
          </p:cNvPr>
          <p:cNvSpPr/>
          <p:nvPr/>
        </p:nvSpPr>
        <p:spPr>
          <a:xfrm>
            <a:off x="9003735" y="3284158"/>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rgbClr val="002060"/>
                </a:solidFill>
              </a:rPr>
              <a:t>1034</a:t>
            </a:r>
            <a:endParaRPr lang="ru-RU" sz="3200" b="1" dirty="0">
              <a:solidFill>
                <a:srgbClr val="002060"/>
              </a:solidFill>
            </a:endParaRPr>
          </a:p>
        </p:txBody>
      </p:sp>
      <p:sp>
        <p:nvSpPr>
          <p:cNvPr id="10" name="Скругленный прямоугольник 7">
            <a:extLst>
              <a:ext uri="{FF2B5EF4-FFF2-40B4-BE49-F238E27FC236}">
                <a16:creationId xmlns:a16="http://schemas.microsoft.com/office/drawing/2014/main" id="{4E9C0AA6-6F8C-42C7-8625-C8B740561FE2}"/>
              </a:ext>
            </a:extLst>
          </p:cNvPr>
          <p:cNvSpPr/>
          <p:nvPr/>
        </p:nvSpPr>
        <p:spPr>
          <a:xfrm>
            <a:off x="9184704" y="4019364"/>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rgbClr val="002060"/>
                </a:solidFill>
              </a:rPr>
              <a:t>47597</a:t>
            </a:r>
            <a:endParaRPr lang="ru-RU" sz="3200" b="1" dirty="0">
              <a:solidFill>
                <a:srgbClr val="002060"/>
              </a:solidFill>
            </a:endParaRPr>
          </a:p>
        </p:txBody>
      </p:sp>
      <p:sp>
        <p:nvSpPr>
          <p:cNvPr id="15" name="TextBox 14">
            <a:extLst>
              <a:ext uri="{FF2B5EF4-FFF2-40B4-BE49-F238E27FC236}">
                <a16:creationId xmlns:a16="http://schemas.microsoft.com/office/drawing/2014/main" id="{83FF3316-ADAE-4BFB-84FD-41EC2AA8ECE2}"/>
              </a:ext>
            </a:extLst>
          </p:cNvPr>
          <p:cNvSpPr txBox="1"/>
          <p:nvPr/>
        </p:nvSpPr>
        <p:spPr>
          <a:xfrm>
            <a:off x="7176120" y="1516754"/>
            <a:ext cx="3024336" cy="646331"/>
          </a:xfrm>
          <a:prstGeom prst="rect">
            <a:avLst/>
          </a:prstGeom>
          <a:noFill/>
        </p:spPr>
        <p:txBody>
          <a:bodyPr wrap="square">
            <a:spAutoFit/>
          </a:bodyPr>
          <a:lstStyle/>
          <a:p>
            <a:r>
              <a:rPr kumimoji="0" lang="ru-RU" sz="3600" b="0" i="0" u="none" strike="noStrike" kern="1200" cap="all" spc="-60" normalizeH="0" baseline="0" noProof="0" dirty="0">
                <a:ln>
                  <a:noFill/>
                </a:ln>
                <a:solidFill>
                  <a:srgbClr val="D1282E"/>
                </a:solidFill>
                <a:effectLst/>
                <a:uLnTx/>
                <a:uFillTx/>
                <a:latin typeface="Arial Black"/>
                <a:ea typeface="+mj-ea"/>
                <a:cs typeface="+mj-cs"/>
              </a:rPr>
              <a:t>Вычисли:</a:t>
            </a:r>
            <a:endParaRPr lang="ru-RU" dirty="0"/>
          </a:p>
        </p:txBody>
      </p:sp>
    </p:spTree>
    <p:extLst>
      <p:ext uri="{BB962C8B-B14F-4D97-AF65-F5344CB8AC3E}">
        <p14:creationId xmlns:p14="http://schemas.microsoft.com/office/powerpoint/2010/main" val="1168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2837" y="309553"/>
            <a:ext cx="7059427" cy="1785951"/>
          </a:xfrm>
        </p:spPr>
        <p:txBody>
          <a:bodyPr>
            <a:noAutofit/>
          </a:bodyPr>
          <a:lstStyle/>
          <a:p>
            <a:r>
              <a:rPr lang="ru-RU" sz="2400" dirty="0"/>
              <a:t>Математические фокусы: </a:t>
            </a:r>
            <a:br>
              <a:rPr lang="ru-RU" sz="2400" dirty="0"/>
            </a:br>
            <a:r>
              <a:rPr lang="ru-RU" sz="2400" dirty="0"/>
              <a:t/>
            </a:r>
            <a:br>
              <a:rPr lang="ru-RU" sz="2400" dirty="0"/>
            </a:br>
            <a:r>
              <a:rPr lang="ru-RU" sz="2400" i="1" dirty="0"/>
              <a:t>умножение на себя  некоторых двузначных чисел: </a:t>
            </a:r>
            <a:br>
              <a:rPr lang="ru-RU" sz="2400" i="1" dirty="0"/>
            </a:br>
            <a:r>
              <a:rPr lang="ru-RU" sz="2400" i="1" dirty="0"/>
              <a:t>15*15, 25*25, 35*35 и т.д.</a:t>
            </a:r>
            <a:endParaRPr lang="ru-RU" sz="2400" dirty="0"/>
          </a:p>
        </p:txBody>
      </p:sp>
      <p:sp>
        <p:nvSpPr>
          <p:cNvPr id="3" name="Содержимое 2"/>
          <p:cNvSpPr>
            <a:spLocks noGrp="1"/>
          </p:cNvSpPr>
          <p:nvPr>
            <p:ph idx="1"/>
          </p:nvPr>
        </p:nvSpPr>
        <p:spPr>
          <a:xfrm>
            <a:off x="407368" y="2999542"/>
            <a:ext cx="5184576" cy="2293427"/>
          </a:xfrm>
        </p:spPr>
        <p:txBody>
          <a:bodyPr>
            <a:normAutofit/>
          </a:bodyPr>
          <a:lstStyle/>
          <a:p>
            <a:r>
              <a:rPr lang="ru-RU" sz="3200" u="sng" dirty="0"/>
              <a:t>Квадрат числа, которое оканчивается на 5</a:t>
            </a:r>
          </a:p>
          <a:p>
            <a:r>
              <a:rPr lang="ru-RU" sz="3200" dirty="0"/>
              <a:t>35 ∙ 35 = [</a:t>
            </a:r>
            <a:r>
              <a:rPr lang="ru-RU" sz="3200" dirty="0">
                <a:solidFill>
                  <a:schemeClr val="tx2"/>
                </a:solidFill>
              </a:rPr>
              <a:t>3 ∙ 4</a:t>
            </a:r>
            <a:r>
              <a:rPr lang="ru-RU" sz="3200" dirty="0"/>
              <a:t>]</a:t>
            </a:r>
            <a:r>
              <a:rPr lang="ru-RU" sz="3200" dirty="0">
                <a:solidFill>
                  <a:srgbClr val="1109B9"/>
                </a:solidFill>
              </a:rPr>
              <a:t>25</a:t>
            </a:r>
            <a:r>
              <a:rPr lang="ru-RU" sz="3200" dirty="0"/>
              <a:t> = 1225</a:t>
            </a:r>
          </a:p>
        </p:txBody>
      </p:sp>
      <p:sp>
        <p:nvSpPr>
          <p:cNvPr id="4" name="TextBox 3">
            <a:extLst>
              <a:ext uri="{FF2B5EF4-FFF2-40B4-BE49-F238E27FC236}">
                <a16:creationId xmlns:a16="http://schemas.microsoft.com/office/drawing/2014/main" id="{B7917067-DDAA-45DB-9094-C8FEDDCA0DFD}"/>
              </a:ext>
            </a:extLst>
          </p:cNvPr>
          <p:cNvSpPr txBox="1"/>
          <p:nvPr/>
        </p:nvSpPr>
        <p:spPr>
          <a:xfrm>
            <a:off x="7754827" y="1363146"/>
            <a:ext cx="3024336" cy="646331"/>
          </a:xfrm>
          <a:prstGeom prst="rect">
            <a:avLst/>
          </a:prstGeom>
          <a:noFill/>
        </p:spPr>
        <p:txBody>
          <a:bodyPr wrap="square">
            <a:spAutoFit/>
          </a:bodyPr>
          <a:lstStyle/>
          <a:p>
            <a:r>
              <a:rPr kumimoji="0" lang="ru-RU" sz="3600" b="0" i="0" u="none" strike="noStrike" kern="1200" cap="all" spc="-60" normalizeH="0" baseline="0" noProof="0" dirty="0">
                <a:ln>
                  <a:noFill/>
                </a:ln>
                <a:solidFill>
                  <a:srgbClr val="D1282E"/>
                </a:solidFill>
                <a:effectLst/>
                <a:uLnTx/>
                <a:uFillTx/>
                <a:latin typeface="Arial Black"/>
                <a:ea typeface="+mj-ea"/>
                <a:cs typeface="+mj-cs"/>
              </a:rPr>
              <a:t>Вычисли:</a:t>
            </a:r>
            <a:endParaRPr lang="ru-RU" dirty="0"/>
          </a:p>
        </p:txBody>
      </p:sp>
      <p:sp>
        <p:nvSpPr>
          <p:cNvPr id="5" name="Содержимое 2">
            <a:extLst>
              <a:ext uri="{FF2B5EF4-FFF2-40B4-BE49-F238E27FC236}">
                <a16:creationId xmlns:a16="http://schemas.microsoft.com/office/drawing/2014/main" id="{E8090C27-E155-4E70-8AFB-AFE5CA734079}"/>
              </a:ext>
            </a:extLst>
          </p:cNvPr>
          <p:cNvSpPr txBox="1">
            <a:spLocks/>
          </p:cNvSpPr>
          <p:nvPr/>
        </p:nvSpPr>
        <p:spPr>
          <a:xfrm>
            <a:off x="7706632" y="2075322"/>
            <a:ext cx="2185974" cy="4605358"/>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ru-RU" sz="3200" dirty="0"/>
              <a:t>1) 15 ∙ 15=</a:t>
            </a:r>
          </a:p>
          <a:p>
            <a:r>
              <a:rPr lang="ru-RU" sz="3200" dirty="0"/>
              <a:t>2) 25 ∙ 25=</a:t>
            </a:r>
          </a:p>
          <a:p>
            <a:r>
              <a:rPr lang="ru-RU" sz="3200" dirty="0"/>
              <a:t>3) 35 ∙ 35=</a:t>
            </a:r>
          </a:p>
          <a:p>
            <a:r>
              <a:rPr lang="ru-RU" sz="3200" dirty="0"/>
              <a:t>4) 45 ∙ 45=</a:t>
            </a:r>
          </a:p>
          <a:p>
            <a:r>
              <a:rPr lang="ru-RU" sz="3200" dirty="0"/>
              <a:t>5) 65 ∙ 65=</a:t>
            </a:r>
          </a:p>
          <a:p>
            <a:r>
              <a:rPr lang="ru-RU" sz="3200" dirty="0"/>
              <a:t>6) 75 ∙ 75=</a:t>
            </a:r>
          </a:p>
          <a:p>
            <a:r>
              <a:rPr lang="ru-RU" sz="3200" dirty="0"/>
              <a:t>7) 85 ∙ 85=</a:t>
            </a:r>
          </a:p>
          <a:p>
            <a:r>
              <a:rPr lang="ru-RU" sz="3200" dirty="0"/>
              <a:t>8) 95 ∙ 95=</a:t>
            </a:r>
          </a:p>
        </p:txBody>
      </p:sp>
      <p:sp>
        <p:nvSpPr>
          <p:cNvPr id="6" name="Содержимое 2">
            <a:extLst>
              <a:ext uri="{FF2B5EF4-FFF2-40B4-BE49-F238E27FC236}">
                <a16:creationId xmlns:a16="http://schemas.microsoft.com/office/drawing/2014/main" id="{31CBB6D9-74FD-482D-A445-B2D04172F211}"/>
              </a:ext>
            </a:extLst>
          </p:cNvPr>
          <p:cNvSpPr txBox="1">
            <a:spLocks/>
          </p:cNvSpPr>
          <p:nvPr/>
        </p:nvSpPr>
        <p:spPr>
          <a:xfrm>
            <a:off x="9815662" y="2048428"/>
            <a:ext cx="1620848" cy="4605358"/>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225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625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1225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2025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4225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5625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7225</a:t>
            </a:r>
          </a:p>
          <a:p>
            <a:pPr marL="0" marR="0" lvl="0" indent="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ru-RU" sz="3200" b="1" i="0" u="none" strike="noStrike" kern="1200" cap="none" spc="0" normalizeH="0" baseline="0" noProof="0" dirty="0">
                <a:ln>
                  <a:noFill/>
                </a:ln>
                <a:solidFill>
                  <a:srgbClr val="FF0000"/>
                </a:solidFill>
                <a:effectLst/>
                <a:uLnTx/>
                <a:uFillTx/>
                <a:latin typeface="+mn-lt"/>
                <a:ea typeface="+mn-ea"/>
                <a:cs typeface="+mn-cs"/>
              </a:rPr>
              <a:t>9025</a:t>
            </a:r>
          </a:p>
        </p:txBody>
      </p:sp>
      <p:sp>
        <p:nvSpPr>
          <p:cNvPr id="8" name="TextBox 7">
            <a:extLst>
              <a:ext uri="{FF2B5EF4-FFF2-40B4-BE49-F238E27FC236}">
                <a16:creationId xmlns:a16="http://schemas.microsoft.com/office/drawing/2014/main" id="{4AD0141D-63D4-465C-8327-EDC7615D28F1}"/>
              </a:ext>
            </a:extLst>
          </p:cNvPr>
          <p:cNvSpPr txBox="1"/>
          <p:nvPr/>
        </p:nvSpPr>
        <p:spPr>
          <a:xfrm>
            <a:off x="271607" y="4762497"/>
            <a:ext cx="6616482" cy="584775"/>
          </a:xfrm>
          <a:prstGeom prst="rect">
            <a:avLst/>
          </a:prstGeom>
          <a:noFill/>
        </p:spPr>
        <p:txBody>
          <a:bodyPr wrap="square">
            <a:spAutoFit/>
          </a:bodyPr>
          <a:lstStyle/>
          <a:p>
            <a:r>
              <a:rPr lang="ru-RU" sz="3200" b="1" dirty="0">
                <a:solidFill>
                  <a:srgbClr val="000000"/>
                </a:solidFill>
              </a:rPr>
              <a:t>995 ∙ 995</a:t>
            </a:r>
            <a:r>
              <a:rPr kumimoji="0" lang="ru-RU" sz="3200" b="1" i="0" u="none" strike="noStrike" kern="1200" cap="none" spc="0" normalizeH="0" baseline="0" noProof="0" dirty="0">
                <a:ln>
                  <a:noFill/>
                </a:ln>
                <a:solidFill>
                  <a:srgbClr val="000000"/>
                </a:solidFill>
                <a:effectLst/>
                <a:uLnTx/>
                <a:uFillTx/>
                <a:latin typeface="Arial"/>
                <a:ea typeface="+mn-ea"/>
                <a:cs typeface="+mn-cs"/>
              </a:rPr>
              <a:t>=</a:t>
            </a:r>
            <a:r>
              <a:rPr kumimoji="0" lang="ru-RU" sz="3200" b="1" i="0" u="none" strike="noStrike" kern="1200" cap="none" spc="0" normalizeH="0" baseline="0" noProof="0" dirty="0">
                <a:ln>
                  <a:noFill/>
                </a:ln>
                <a:solidFill>
                  <a:srgbClr val="000000"/>
                </a:solidFill>
                <a:effectLst/>
                <a:uLnTx/>
                <a:uFillTx/>
                <a:latin typeface="Arial"/>
                <a:ea typeface="+mn-ea"/>
                <a:cs typeface="+mn-cs"/>
                <a:sym typeface="Symbol"/>
              </a:rPr>
              <a:t></a:t>
            </a:r>
            <a:r>
              <a:rPr kumimoji="0" lang="ru-RU" sz="3200" b="1" i="0" u="none" strike="noStrike" kern="1200" cap="none" spc="0" normalizeH="0" baseline="0" noProof="0" dirty="0">
                <a:ln>
                  <a:noFill/>
                </a:ln>
                <a:solidFill>
                  <a:srgbClr val="D1282E"/>
                </a:solidFill>
                <a:effectLst/>
                <a:uLnTx/>
                <a:uFillTx/>
                <a:latin typeface="Arial"/>
                <a:ea typeface="+mn-ea"/>
                <a:cs typeface="+mn-cs"/>
              </a:rPr>
              <a:t>99 ∙ (99+1)</a:t>
            </a:r>
            <a:r>
              <a:rPr kumimoji="0" lang="ru-RU" sz="3200" b="1" i="0" u="none" strike="noStrike" kern="1200" cap="none" spc="0" normalizeH="0" baseline="0" noProof="0" dirty="0">
                <a:ln>
                  <a:noFill/>
                </a:ln>
                <a:solidFill>
                  <a:srgbClr val="000000"/>
                </a:solidFill>
                <a:effectLst/>
                <a:uLnTx/>
                <a:uFillTx/>
                <a:latin typeface="Arial"/>
                <a:ea typeface="+mn-ea"/>
                <a:cs typeface="+mn-cs"/>
                <a:sym typeface="Symbol"/>
              </a:rPr>
              <a:t></a:t>
            </a:r>
            <a:r>
              <a:rPr kumimoji="0" lang="ru-RU" sz="3200" b="1" i="0" u="none" strike="noStrike" kern="1200" cap="none" spc="0" normalizeH="0" baseline="0" noProof="0" dirty="0">
                <a:ln>
                  <a:noFill/>
                </a:ln>
                <a:solidFill>
                  <a:srgbClr val="1109B9"/>
                </a:solidFill>
                <a:effectLst/>
                <a:uLnTx/>
                <a:uFillTx/>
                <a:latin typeface="Arial"/>
                <a:ea typeface="+mn-ea"/>
                <a:cs typeface="+mn-cs"/>
              </a:rPr>
              <a:t>25</a:t>
            </a:r>
            <a:r>
              <a:rPr kumimoji="0" lang="ru-RU" sz="3200" b="1" i="0" u="none" strike="noStrike" kern="1200" cap="none" spc="0" normalizeH="0" baseline="0" noProof="0" dirty="0">
                <a:ln>
                  <a:noFill/>
                </a:ln>
                <a:solidFill>
                  <a:srgbClr val="000000"/>
                </a:solidFill>
                <a:effectLst/>
                <a:uLnTx/>
                <a:uFillTx/>
                <a:latin typeface="Arial"/>
                <a:ea typeface="+mn-ea"/>
                <a:cs typeface="+mn-cs"/>
              </a:rPr>
              <a:t>=990025</a:t>
            </a:r>
            <a:endParaRPr lang="ru-RU" sz="3200" dirty="0"/>
          </a:p>
        </p:txBody>
      </p:sp>
    </p:spTree>
    <p:extLst>
      <p:ext uri="{BB962C8B-B14F-4D97-AF65-F5344CB8AC3E}">
        <p14:creationId xmlns:p14="http://schemas.microsoft.com/office/powerpoint/2010/main" val="148288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fade">
                                      <p:cBhvr>
                                        <p:cTn id="45" dur="500"/>
                                        <p:tgtEl>
                                          <p:spTgt spid="6">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4872" y="1787161"/>
            <a:ext cx="8713843" cy="1512168"/>
          </a:xfrm>
        </p:spPr>
        <p:txBody>
          <a:bodyPr>
            <a:normAutofit lnSpcReduction="10000"/>
          </a:bodyPr>
          <a:lstStyle/>
          <a:p>
            <a:r>
              <a:rPr lang="ru-RU" sz="2400" dirty="0">
                <a:solidFill>
                  <a:srgbClr val="7030A0"/>
                </a:solidFill>
              </a:rPr>
              <a:t>Фокус работает </a:t>
            </a:r>
            <a:r>
              <a:rPr lang="ru-RU" sz="2400" u="sng" dirty="0">
                <a:solidFill>
                  <a:srgbClr val="7030A0"/>
                </a:solidFill>
              </a:rPr>
              <a:t>ТОЛЬКО</a:t>
            </a:r>
            <a:r>
              <a:rPr lang="ru-RU" sz="2400" dirty="0">
                <a:solidFill>
                  <a:srgbClr val="7030A0"/>
                </a:solidFill>
              </a:rPr>
              <a:t> для таких чисел, у которых </a:t>
            </a:r>
          </a:p>
          <a:p>
            <a:r>
              <a:rPr lang="ru-RU" sz="2400" dirty="0">
                <a:solidFill>
                  <a:srgbClr val="7030A0"/>
                </a:solidFill>
              </a:rPr>
              <a:t>1) Во-первых, число десятков одинаковое, </a:t>
            </a:r>
          </a:p>
          <a:p>
            <a:r>
              <a:rPr lang="ru-RU" sz="2400" dirty="0">
                <a:solidFill>
                  <a:srgbClr val="7030A0"/>
                </a:solidFill>
              </a:rPr>
              <a:t>2) Во-вторых, сумма единиц равна 10.</a:t>
            </a:r>
          </a:p>
          <a:p>
            <a:endParaRPr lang="ru-RU" dirty="0"/>
          </a:p>
        </p:txBody>
      </p:sp>
      <p:sp>
        <p:nvSpPr>
          <p:cNvPr id="4" name="Заголовок 1"/>
          <p:cNvSpPr>
            <a:spLocks noGrp="1"/>
          </p:cNvSpPr>
          <p:nvPr>
            <p:ph type="title"/>
          </p:nvPr>
        </p:nvSpPr>
        <p:spPr>
          <a:xfrm>
            <a:off x="983432" y="155917"/>
            <a:ext cx="10585176" cy="1512168"/>
          </a:xfrm>
        </p:spPr>
        <p:txBody>
          <a:bodyPr>
            <a:normAutofit/>
          </a:bodyPr>
          <a:lstStyle/>
          <a:p>
            <a:r>
              <a:rPr lang="ru-RU" dirty="0"/>
              <a:t>Математические фокусы: </a:t>
            </a:r>
            <a:br>
              <a:rPr lang="ru-RU" dirty="0"/>
            </a:br>
            <a:r>
              <a:rPr lang="ru-RU" dirty="0"/>
              <a:t/>
            </a:r>
            <a:br>
              <a:rPr lang="ru-RU" dirty="0"/>
            </a:br>
            <a:r>
              <a:rPr lang="ru-RU" sz="2700" i="1" dirty="0"/>
              <a:t>Умножение </a:t>
            </a:r>
            <a:r>
              <a:rPr lang="ru-RU" sz="2700" i="1" u="sng" dirty="0"/>
              <a:t>некоторых</a:t>
            </a:r>
            <a:r>
              <a:rPr lang="ru-RU" sz="2700" i="1" dirty="0"/>
              <a:t> двузначных чисел</a:t>
            </a:r>
          </a:p>
        </p:txBody>
      </p:sp>
      <p:grpSp>
        <p:nvGrpSpPr>
          <p:cNvPr id="2" name="Группа 1">
            <a:extLst>
              <a:ext uri="{FF2B5EF4-FFF2-40B4-BE49-F238E27FC236}">
                <a16:creationId xmlns:a16="http://schemas.microsoft.com/office/drawing/2014/main" id="{4D337BFD-7D16-46DF-9D2E-225FAE1B88E4}"/>
              </a:ext>
            </a:extLst>
          </p:cNvPr>
          <p:cNvGrpSpPr/>
          <p:nvPr/>
        </p:nvGrpSpPr>
        <p:grpSpPr>
          <a:xfrm>
            <a:off x="195940" y="3631815"/>
            <a:ext cx="8424936" cy="3070268"/>
            <a:chOff x="1777598" y="2906598"/>
            <a:chExt cx="8315527" cy="3014744"/>
          </a:xfrm>
        </p:grpSpPr>
        <p:sp>
          <p:nvSpPr>
            <p:cNvPr id="10" name="Прямоугольник 9"/>
            <p:cNvSpPr/>
            <p:nvPr/>
          </p:nvSpPr>
          <p:spPr>
            <a:xfrm>
              <a:off x="1777598" y="2906598"/>
              <a:ext cx="3997124" cy="289137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5" name="Прямоугольник 4"/>
            <p:cNvSpPr/>
            <p:nvPr/>
          </p:nvSpPr>
          <p:spPr>
            <a:xfrm>
              <a:off x="1911996" y="4035275"/>
              <a:ext cx="3967981" cy="830997"/>
            </a:xfrm>
            <a:prstGeom prst="rect">
              <a:avLst/>
            </a:prstGeom>
          </p:spPr>
          <p:txBody>
            <a:bodyPr wrap="square">
              <a:spAutoFit/>
            </a:bodyPr>
            <a:lstStyle/>
            <a:p>
              <a:r>
                <a:rPr lang="ru-RU" sz="4800" b="1" dirty="0">
                  <a:solidFill>
                    <a:srgbClr val="000000"/>
                  </a:solidFill>
                  <a:latin typeface="Arial"/>
                </a:rPr>
                <a:t>93×97 = 9021 </a:t>
              </a:r>
            </a:p>
          </p:txBody>
        </p:sp>
        <p:sp>
          <p:nvSpPr>
            <p:cNvPr id="6" name="Выгнутая вниз стрелка 5"/>
            <p:cNvSpPr/>
            <p:nvPr/>
          </p:nvSpPr>
          <p:spPr>
            <a:xfrm rot="21114984">
              <a:off x="2691116" y="4931972"/>
              <a:ext cx="2845085" cy="504552"/>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0000"/>
                </a:solidFill>
                <a:latin typeface="Arial"/>
              </a:endParaRPr>
            </a:p>
          </p:txBody>
        </p:sp>
        <p:sp>
          <p:nvSpPr>
            <p:cNvPr id="7" name="Прямоугольник 6"/>
            <p:cNvSpPr/>
            <p:nvPr/>
          </p:nvSpPr>
          <p:spPr>
            <a:xfrm>
              <a:off x="3199008" y="2906598"/>
              <a:ext cx="1485586" cy="584775"/>
            </a:xfrm>
            <a:prstGeom prst="rect">
              <a:avLst/>
            </a:prstGeom>
          </p:spPr>
          <p:txBody>
            <a:bodyPr wrap="square">
              <a:spAutoFit/>
            </a:bodyPr>
            <a:lstStyle/>
            <a:p>
              <a:r>
                <a:rPr lang="ru-RU" sz="3200" b="1" dirty="0">
                  <a:solidFill>
                    <a:srgbClr val="00B050"/>
                  </a:solidFill>
                  <a:latin typeface="Arial"/>
                </a:rPr>
                <a:t>9×10</a:t>
              </a:r>
            </a:p>
          </p:txBody>
        </p:sp>
        <p:sp>
          <p:nvSpPr>
            <p:cNvPr id="8" name="Выгнутая вверх стрелка 7"/>
            <p:cNvSpPr/>
            <p:nvPr/>
          </p:nvSpPr>
          <p:spPr>
            <a:xfrm>
              <a:off x="2063552" y="3536333"/>
              <a:ext cx="2880320" cy="684755"/>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0000"/>
                </a:solidFill>
                <a:latin typeface="Arial"/>
              </a:endParaRPr>
            </a:p>
          </p:txBody>
        </p:sp>
        <p:sp>
          <p:nvSpPr>
            <p:cNvPr id="9" name="Прямоугольник 8"/>
            <p:cNvSpPr/>
            <p:nvPr/>
          </p:nvSpPr>
          <p:spPr>
            <a:xfrm>
              <a:off x="3300185" y="5336567"/>
              <a:ext cx="934604" cy="584775"/>
            </a:xfrm>
            <a:prstGeom prst="rect">
              <a:avLst/>
            </a:prstGeom>
          </p:spPr>
          <p:txBody>
            <a:bodyPr wrap="square">
              <a:spAutoFit/>
            </a:bodyPr>
            <a:lstStyle/>
            <a:p>
              <a:r>
                <a:rPr lang="ru-RU" sz="3200" b="1" dirty="0">
                  <a:solidFill>
                    <a:srgbClr val="FF0000"/>
                  </a:solidFill>
                  <a:latin typeface="Arial"/>
                </a:rPr>
                <a:t>3×7</a:t>
              </a:r>
            </a:p>
          </p:txBody>
        </p:sp>
        <p:sp>
          <p:nvSpPr>
            <p:cNvPr id="18" name="Прямоугольник 17"/>
            <p:cNvSpPr/>
            <p:nvPr/>
          </p:nvSpPr>
          <p:spPr>
            <a:xfrm>
              <a:off x="6096000" y="2914408"/>
              <a:ext cx="3997124" cy="289137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19" name="Выгнутая вниз стрелка 18"/>
            <p:cNvSpPr/>
            <p:nvPr/>
          </p:nvSpPr>
          <p:spPr>
            <a:xfrm rot="20809191">
              <a:off x="7008283" y="4936108"/>
              <a:ext cx="2765634" cy="397922"/>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0000"/>
                </a:solidFill>
                <a:latin typeface="Arial"/>
              </a:endParaRPr>
            </a:p>
          </p:txBody>
        </p:sp>
        <p:sp>
          <p:nvSpPr>
            <p:cNvPr id="20" name="Прямоугольник 19"/>
            <p:cNvSpPr/>
            <p:nvPr/>
          </p:nvSpPr>
          <p:spPr>
            <a:xfrm>
              <a:off x="7541185" y="2906598"/>
              <a:ext cx="1485586" cy="584775"/>
            </a:xfrm>
            <a:prstGeom prst="rect">
              <a:avLst/>
            </a:prstGeom>
          </p:spPr>
          <p:txBody>
            <a:bodyPr wrap="square">
              <a:spAutoFit/>
            </a:bodyPr>
            <a:lstStyle/>
            <a:p>
              <a:r>
                <a:rPr lang="ru-RU" sz="3200" b="1" dirty="0">
                  <a:solidFill>
                    <a:srgbClr val="00B050"/>
                  </a:solidFill>
                  <a:latin typeface="Arial"/>
                </a:rPr>
                <a:t>3×4</a:t>
              </a:r>
            </a:p>
          </p:txBody>
        </p:sp>
        <p:sp>
          <p:nvSpPr>
            <p:cNvPr id="21" name="Выгнутая вверх стрелка 20"/>
            <p:cNvSpPr/>
            <p:nvPr/>
          </p:nvSpPr>
          <p:spPr>
            <a:xfrm>
              <a:off x="6341894" y="3621561"/>
              <a:ext cx="2850450" cy="514296"/>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0000"/>
                </a:solidFill>
                <a:latin typeface="Arial"/>
              </a:endParaRPr>
            </a:p>
          </p:txBody>
        </p:sp>
        <p:sp>
          <p:nvSpPr>
            <p:cNvPr id="22" name="Прямоугольник 21"/>
            <p:cNvSpPr/>
            <p:nvPr/>
          </p:nvSpPr>
          <p:spPr>
            <a:xfrm>
              <a:off x="7816676" y="5330020"/>
              <a:ext cx="934604" cy="584775"/>
            </a:xfrm>
            <a:prstGeom prst="rect">
              <a:avLst/>
            </a:prstGeom>
          </p:spPr>
          <p:txBody>
            <a:bodyPr wrap="square">
              <a:spAutoFit/>
            </a:bodyPr>
            <a:lstStyle/>
            <a:p>
              <a:r>
                <a:rPr lang="ru-RU" sz="3200" b="1" dirty="0">
                  <a:solidFill>
                    <a:srgbClr val="FF0000"/>
                  </a:solidFill>
                  <a:latin typeface="Arial"/>
                </a:rPr>
                <a:t>1×9</a:t>
              </a:r>
            </a:p>
          </p:txBody>
        </p:sp>
        <p:sp>
          <p:nvSpPr>
            <p:cNvPr id="23" name="Прямоугольник 22"/>
            <p:cNvSpPr/>
            <p:nvPr/>
          </p:nvSpPr>
          <p:spPr>
            <a:xfrm>
              <a:off x="6125144" y="4035274"/>
              <a:ext cx="3967981" cy="830997"/>
            </a:xfrm>
            <a:prstGeom prst="rect">
              <a:avLst/>
            </a:prstGeom>
          </p:spPr>
          <p:txBody>
            <a:bodyPr wrap="square">
              <a:spAutoFit/>
            </a:bodyPr>
            <a:lstStyle/>
            <a:p>
              <a:r>
                <a:rPr lang="ru-RU" sz="4800" b="1" dirty="0">
                  <a:solidFill>
                    <a:srgbClr val="000000"/>
                  </a:solidFill>
                  <a:latin typeface="Arial"/>
                </a:rPr>
                <a:t>31×39 = 1209 </a:t>
              </a:r>
            </a:p>
          </p:txBody>
        </p:sp>
        <p:sp>
          <p:nvSpPr>
            <p:cNvPr id="41" name="Стрелка вправо 40"/>
            <p:cNvSpPr/>
            <p:nvPr/>
          </p:nvSpPr>
          <p:spPr>
            <a:xfrm rot="18825693">
              <a:off x="2852501" y="4836563"/>
              <a:ext cx="658688" cy="1773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43" name="Стрелка вправо 42"/>
            <p:cNvSpPr/>
            <p:nvPr/>
          </p:nvSpPr>
          <p:spPr>
            <a:xfrm rot="13662898">
              <a:off x="2381780" y="4879363"/>
              <a:ext cx="633384" cy="1797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44" name="Стрелка вправо 43"/>
            <p:cNvSpPr/>
            <p:nvPr/>
          </p:nvSpPr>
          <p:spPr>
            <a:xfrm rot="13662898">
              <a:off x="6683899" y="4849363"/>
              <a:ext cx="633384" cy="17970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sp>
          <p:nvSpPr>
            <p:cNvPr id="45" name="Стрелка вправо 44"/>
            <p:cNvSpPr/>
            <p:nvPr/>
          </p:nvSpPr>
          <p:spPr>
            <a:xfrm rot="18825693">
              <a:off x="7148732" y="4850527"/>
              <a:ext cx="658688" cy="1773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latin typeface="Arial"/>
              </a:endParaRPr>
            </a:p>
          </p:txBody>
        </p:sp>
      </p:grpSp>
      <p:sp>
        <p:nvSpPr>
          <p:cNvPr id="24" name="Содержимое 2">
            <a:extLst>
              <a:ext uri="{FF2B5EF4-FFF2-40B4-BE49-F238E27FC236}">
                <a16:creationId xmlns:a16="http://schemas.microsoft.com/office/drawing/2014/main" id="{25BAD57C-A3C0-4568-8948-E89427EE9DA9}"/>
              </a:ext>
            </a:extLst>
          </p:cNvPr>
          <p:cNvSpPr txBox="1">
            <a:spLocks/>
          </p:cNvSpPr>
          <p:nvPr/>
        </p:nvSpPr>
        <p:spPr>
          <a:xfrm>
            <a:off x="8643977" y="2054553"/>
            <a:ext cx="1960486" cy="2253160"/>
          </a:xfrm>
          <a:prstGeom prst="rect">
            <a:avLst/>
          </a:prstGeom>
        </p:spPr>
        <p:txBody>
          <a:bodyPr vert="horz" lIns="91440" tIns="45720" rIns="91440" bIns="45720" rtlCol="0">
            <a:normAutofit/>
          </a:bodyPr>
          <a:lstStyle>
            <a:lvl1pPr marL="0" indent="0" algn="l" defTabSz="68580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42900" indent="-137160" algn="l" defTabSz="68580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572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3pPr>
            <a:lvl4pPr marL="1200150" indent="-171450" algn="l" defTabSz="685800" rtl="0" eaLnBrk="1" latinLnBrk="0" hangingPunct="1">
              <a:spcBef>
                <a:spcPct val="20000"/>
              </a:spcBef>
              <a:buClr>
                <a:schemeClr val="tx2"/>
              </a:buClr>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Clr>
                <a:schemeClr val="tx2"/>
              </a:buClr>
              <a:buFont typeface="Arial" pitchFamily="34" charset="0"/>
              <a:buChar char="•"/>
              <a:defRPr sz="1350" kern="1200" baseline="0">
                <a:solidFill>
                  <a:schemeClr val="tx1"/>
                </a:solidFill>
                <a:latin typeface="+mn-lt"/>
                <a:ea typeface="+mn-ea"/>
                <a:cs typeface="+mn-cs"/>
              </a:defRPr>
            </a:lvl5pPr>
            <a:lvl6pPr marL="18859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buClr>
                <a:srgbClr val="FF6600"/>
              </a:buClr>
            </a:pPr>
            <a:r>
              <a:rPr lang="ru-RU" sz="3200" dirty="0">
                <a:solidFill>
                  <a:srgbClr val="002060"/>
                </a:solidFill>
              </a:rPr>
              <a:t>32 ∙ 38 =  </a:t>
            </a:r>
          </a:p>
          <a:p>
            <a:pPr>
              <a:buClr>
                <a:srgbClr val="FF6600"/>
              </a:buClr>
            </a:pPr>
            <a:r>
              <a:rPr lang="ru-RU" sz="3200" dirty="0">
                <a:solidFill>
                  <a:srgbClr val="002060"/>
                </a:solidFill>
              </a:rPr>
              <a:t>43 ∙ 47 =  </a:t>
            </a:r>
          </a:p>
          <a:p>
            <a:pPr>
              <a:buClr>
                <a:srgbClr val="FF6600"/>
              </a:buClr>
            </a:pPr>
            <a:r>
              <a:rPr lang="ru-RU" sz="3200" dirty="0">
                <a:solidFill>
                  <a:srgbClr val="002060"/>
                </a:solidFill>
              </a:rPr>
              <a:t>18 ∙ 12 = </a:t>
            </a:r>
          </a:p>
        </p:txBody>
      </p:sp>
      <p:sp>
        <p:nvSpPr>
          <p:cNvPr id="25" name="Скругленный прямоугольник 4">
            <a:extLst>
              <a:ext uri="{FF2B5EF4-FFF2-40B4-BE49-F238E27FC236}">
                <a16:creationId xmlns:a16="http://schemas.microsoft.com/office/drawing/2014/main" id="{D2CA028E-4FEB-4A55-A1FF-3F3F7EC5F5FA}"/>
              </a:ext>
            </a:extLst>
          </p:cNvPr>
          <p:cNvSpPr/>
          <p:nvPr/>
        </p:nvSpPr>
        <p:spPr>
          <a:xfrm>
            <a:off x="10449816" y="2085037"/>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a:solidFill>
                  <a:srgbClr val="002060"/>
                </a:solidFill>
                <a:latin typeface="Arial"/>
              </a:rPr>
              <a:t>1216</a:t>
            </a:r>
          </a:p>
        </p:txBody>
      </p:sp>
      <p:sp>
        <p:nvSpPr>
          <p:cNvPr id="26" name="Скругленный прямоугольник 5">
            <a:extLst>
              <a:ext uri="{FF2B5EF4-FFF2-40B4-BE49-F238E27FC236}">
                <a16:creationId xmlns:a16="http://schemas.microsoft.com/office/drawing/2014/main" id="{B953A866-CCFA-4EBF-8762-2FBCD06805E2}"/>
              </a:ext>
            </a:extLst>
          </p:cNvPr>
          <p:cNvSpPr/>
          <p:nvPr/>
        </p:nvSpPr>
        <p:spPr>
          <a:xfrm>
            <a:off x="10449816" y="2809629"/>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a:solidFill>
                  <a:srgbClr val="002060"/>
                </a:solidFill>
                <a:latin typeface="Arial"/>
              </a:rPr>
              <a:t>2021</a:t>
            </a:r>
          </a:p>
        </p:txBody>
      </p:sp>
      <p:sp>
        <p:nvSpPr>
          <p:cNvPr id="27" name="Скругленный прямоугольник 8">
            <a:extLst>
              <a:ext uri="{FF2B5EF4-FFF2-40B4-BE49-F238E27FC236}">
                <a16:creationId xmlns:a16="http://schemas.microsoft.com/office/drawing/2014/main" id="{1D2FC68B-6A77-42A7-89D1-CFEC74E7AF81}"/>
              </a:ext>
            </a:extLst>
          </p:cNvPr>
          <p:cNvSpPr/>
          <p:nvPr/>
        </p:nvSpPr>
        <p:spPr>
          <a:xfrm>
            <a:off x="10449816" y="3456392"/>
            <a:ext cx="1447800" cy="457200"/>
          </a:xfrm>
          <a:prstGeom prst="round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a:solidFill>
                  <a:srgbClr val="002060"/>
                </a:solidFill>
                <a:latin typeface="Arial"/>
              </a:rPr>
              <a:t>216</a:t>
            </a:r>
          </a:p>
        </p:txBody>
      </p:sp>
    </p:spTree>
    <p:extLst>
      <p:ext uri="{BB962C8B-B14F-4D97-AF65-F5344CB8AC3E}">
        <p14:creationId xmlns:p14="http://schemas.microsoft.com/office/powerpoint/2010/main" val="81303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41562</TotalTime>
  <Words>3325</Words>
  <Application>Microsoft Office PowerPoint</Application>
  <PresentationFormat>Широкоэкранный</PresentationFormat>
  <Paragraphs>586</Paragraphs>
  <Slides>44</Slides>
  <Notes>29</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44</vt:i4>
      </vt:variant>
    </vt:vector>
  </HeadingPairs>
  <TitlesOfParts>
    <vt:vector size="55" baseType="lpstr">
      <vt:lpstr>Arial</vt:lpstr>
      <vt:lpstr>Arial Black</vt:lpstr>
      <vt:lpstr>Calibri</vt:lpstr>
      <vt:lpstr>Cambria Math</vt:lpstr>
      <vt:lpstr>Helvetica Neue</vt:lpstr>
      <vt:lpstr>Impact</vt:lpstr>
      <vt:lpstr>Symbol</vt:lpstr>
      <vt:lpstr>Tahoma</vt:lpstr>
      <vt:lpstr>Times New Roman</vt:lpstr>
      <vt:lpstr>Главная</vt:lpstr>
      <vt:lpstr>Формула</vt:lpstr>
      <vt:lpstr>Считаем быстро и правильно </vt:lpstr>
      <vt:lpstr>В г. Ростов-на-дону</vt:lpstr>
      <vt:lpstr>текстовая задача</vt:lpstr>
      <vt:lpstr>Задача с физическим содержанием</vt:lpstr>
      <vt:lpstr>рациональные вычисления помогают</vt:lpstr>
      <vt:lpstr>Приёмы Рациональных  вычислений</vt:lpstr>
      <vt:lpstr>Математические фокусы:   Умножение числа на 11</vt:lpstr>
      <vt:lpstr>Математические фокусы:   умножение на себя  некоторых двузначных чисел:  15*15, 25*25, 35*35 и т.д.</vt:lpstr>
      <vt:lpstr>Математические фокусы:   Умножение некоторых двузначных чисел</vt:lpstr>
      <vt:lpstr>   Математические фокусы:  быстрое умножение способом изменения множителей</vt:lpstr>
      <vt:lpstr>Приём:  Применение ФОРМУЛ СОКРАЩЕННОГО УМНОЖЕНИЯ</vt:lpstr>
      <vt:lpstr>Прием сложения гаусса</vt:lpstr>
      <vt:lpstr>  статья: Рациональные вычисления в курсе математики начальных классов Т.Е. Демидова, А.П. Тонких</vt:lpstr>
      <vt:lpstr>Тренируем Мозг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Устный счет и рациональные вычисления – это:</vt:lpstr>
      <vt:lpstr>В г. Ростов-на-дону</vt:lpstr>
      <vt:lpstr>вычислить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Yurai</dc:creator>
  <cp:lastModifiedBy>Библио</cp:lastModifiedBy>
  <cp:revision>1632</cp:revision>
  <cp:lastPrinted>2023-02-14T07:31:15Z</cp:lastPrinted>
  <dcterms:created xsi:type="dcterms:W3CDTF">2016-06-12T13:48:08Z</dcterms:created>
  <dcterms:modified xsi:type="dcterms:W3CDTF">2023-02-25T08:22:15Z</dcterms:modified>
</cp:coreProperties>
</file>